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6" r:id="rId4"/>
    <p:sldId id="258" r:id="rId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F705C-D997-404C-B808-019418768AAA}" type="datetimeFigureOut">
              <a:rPr lang="ru-RU" smtClean="0"/>
              <a:t>08.01.2017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1812-8695-461A-87AD-595A0FD7E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33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F705C-D997-404C-B808-019418768AAA}" type="datetimeFigureOut">
              <a:rPr lang="ru-RU" smtClean="0"/>
              <a:t>08.01.2017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1812-8695-461A-87AD-595A0FD7E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14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F705C-D997-404C-B808-019418768AAA}" type="datetimeFigureOut">
              <a:rPr lang="ru-RU" smtClean="0"/>
              <a:t>08.01.2017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1812-8695-461A-87AD-595A0FD7E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7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F705C-D997-404C-B808-019418768AAA}" type="datetimeFigureOut">
              <a:rPr lang="ru-RU" smtClean="0"/>
              <a:t>08.01.2017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1812-8695-461A-87AD-595A0FD7E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58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F705C-D997-404C-B808-019418768AAA}" type="datetimeFigureOut">
              <a:rPr lang="ru-RU" smtClean="0"/>
              <a:t>08.01.2017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1812-8695-461A-87AD-595A0FD7E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04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F705C-D997-404C-B808-019418768AAA}" type="datetimeFigureOut">
              <a:rPr lang="ru-RU" smtClean="0"/>
              <a:t>08.01.2017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1812-8695-461A-87AD-595A0FD7E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16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F705C-D997-404C-B808-019418768AAA}" type="datetimeFigureOut">
              <a:rPr lang="ru-RU" smtClean="0"/>
              <a:t>08.01.2017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1812-8695-461A-87AD-595A0FD7E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41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F705C-D997-404C-B808-019418768AAA}" type="datetimeFigureOut">
              <a:rPr lang="ru-RU" smtClean="0"/>
              <a:t>08.01.2017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1812-8695-461A-87AD-595A0FD7E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87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F705C-D997-404C-B808-019418768AAA}" type="datetimeFigureOut">
              <a:rPr lang="ru-RU" smtClean="0"/>
              <a:t>08.01.2017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1812-8695-461A-87AD-595A0FD7E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74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F705C-D997-404C-B808-019418768AAA}" type="datetimeFigureOut">
              <a:rPr lang="ru-RU" smtClean="0"/>
              <a:t>08.01.2017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1812-8695-461A-87AD-595A0FD7E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85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F705C-D997-404C-B808-019418768AAA}" type="datetimeFigureOut">
              <a:rPr lang="ru-RU" smtClean="0"/>
              <a:t>08.01.2017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1812-8695-461A-87AD-595A0FD7E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26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F705C-D997-404C-B808-019418768AAA}" type="datetimeFigureOut">
              <a:rPr lang="ru-RU" smtClean="0"/>
              <a:t>08.01.2017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A1812-8695-461A-87AD-595A0FD7E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095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verniedruzaj.ucoz.ru/screenshot3/tm_igra.png" TargetMode="Externa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5.jpeg"/><Relationship Id="rId5" Type="http://schemas.openxmlformats.org/officeDocument/2006/relationships/image" Target="../media/image3.jpe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26" Type="http://schemas.openxmlformats.org/officeDocument/2006/relationships/image" Target="../media/image28.png"/><Relationship Id="rId3" Type="http://schemas.openxmlformats.org/officeDocument/2006/relationships/image" Target="../media/image1.jpg"/><Relationship Id="rId21" Type="http://schemas.openxmlformats.org/officeDocument/2006/relationships/image" Target="../media/image24.jpe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20.png"/><Relationship Id="rId25" Type="http://schemas.openxmlformats.org/officeDocument/2006/relationships/image" Target="../media/image27.png"/><Relationship Id="rId2" Type="http://schemas.openxmlformats.org/officeDocument/2006/relationships/audio" Target="../media/audio2.wav"/><Relationship Id="rId16" Type="http://schemas.openxmlformats.org/officeDocument/2006/relationships/image" Target="../media/image19.jpeg"/><Relationship Id="rId20" Type="http://schemas.openxmlformats.org/officeDocument/2006/relationships/image" Target="../media/image23.png"/><Relationship Id="rId29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24" Type="http://schemas.microsoft.com/office/2007/relationships/hdphoto" Target="../media/hdphoto5.wdp"/><Relationship Id="rId5" Type="http://schemas.openxmlformats.org/officeDocument/2006/relationships/image" Target="../media/image12.jpeg"/><Relationship Id="rId15" Type="http://schemas.openxmlformats.org/officeDocument/2006/relationships/image" Target="../media/image18.jpeg"/><Relationship Id="rId23" Type="http://schemas.openxmlformats.org/officeDocument/2006/relationships/image" Target="../media/image26.png"/><Relationship Id="rId28" Type="http://schemas.microsoft.com/office/2007/relationships/hdphoto" Target="../media/hdphoto6.wdp"/><Relationship Id="rId10" Type="http://schemas.microsoft.com/office/2007/relationships/hdphoto" Target="../media/hdphoto2.wdp"/><Relationship Id="rId19" Type="http://schemas.openxmlformats.org/officeDocument/2006/relationships/image" Target="../media/image22.jpe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microsoft.com/office/2007/relationships/hdphoto" Target="../media/hdphoto4.wdp"/><Relationship Id="rId22" Type="http://schemas.openxmlformats.org/officeDocument/2006/relationships/image" Target="../media/image25.jpeg"/><Relationship Id="rId27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martika-home.ru/upload/iblock/921/c810.jpg" TargetMode="External"/><Relationship Id="rId13" Type="http://schemas.openxmlformats.org/officeDocument/2006/relationships/hyperlink" Target="http://dutsadok.com.ua/clipart/ljudi/0adb6f8fee7d.png" TargetMode="External"/><Relationship Id="rId18" Type="http://schemas.openxmlformats.org/officeDocument/2006/relationships/hyperlink" Target="https://floresfrescas-prod.s3-eu-west-1.amazonaws.com/artifact_images/large/195/detail02.jpg?1242929045" TargetMode="External"/><Relationship Id="rId3" Type="http://schemas.openxmlformats.org/officeDocument/2006/relationships/image" Target="../media/image3.jpeg"/><Relationship Id="rId21" Type="http://schemas.openxmlformats.org/officeDocument/2006/relationships/hyperlink" Target="http://effects1.ru/png/dlya-foto/klipart_cvety/1/12-jarkie_cvety-400.png" TargetMode="External"/><Relationship Id="rId7" Type="http://schemas.openxmlformats.org/officeDocument/2006/relationships/hyperlink" Target="https://i0.wp.com/derevo-kazok.com.ua/wp-content/uploads/2015/09/&#1043;&#1088;&#1080;&#1094;&#1077;&#1074;&#1110;-&#1082;&#1091;&#1088;&#1095;&#1072;&#1090;&#1072;-&#1054;&#1083;&#1077;&#1082;&#1089;&#1072;&#1085;&#1076;&#1088;-&#1054;&#1083;&#1077;&#1089;&#1100;.gif" TargetMode="External"/><Relationship Id="rId12" Type="http://schemas.openxmlformats.org/officeDocument/2006/relationships/hyperlink" Target="http://otrisovki.ucoz.ua/_pu/0/85683702.jpg" TargetMode="External"/><Relationship Id="rId17" Type="http://schemas.openxmlformats.org/officeDocument/2006/relationships/hyperlink" Target="https://encrypted-tbn3.gstatic.com/images?q=tbn:ANd9GcRbVsvwDyMqoBOEvElwmk90oTjvEU2Kw8MePCaCuFp8KC6a-kAd-A" TargetMode="External"/><Relationship Id="rId2" Type="http://schemas.openxmlformats.org/officeDocument/2006/relationships/image" Target="../media/image1.jpg"/><Relationship Id="rId16" Type="http://schemas.openxmlformats.org/officeDocument/2006/relationships/hyperlink" Target="https://freelance.ru/img/portfolio/pics/00/08/73/553982.jpg" TargetMode="External"/><Relationship Id="rId20" Type="http://schemas.openxmlformats.org/officeDocument/2006/relationships/hyperlink" Target="http://effects1.ru/png/dlya-foto/klipart_cvety/1/20-krasivyj_pion-400.pn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img0.liveinternet.ru/images/attach/c/0/119/168/119168560_42.png" TargetMode="External"/><Relationship Id="rId11" Type="http://schemas.openxmlformats.org/officeDocument/2006/relationships/hyperlink" Target="http://deti-chel.ru/wp-content/uploads/2014/07/mah1.png" TargetMode="External"/><Relationship Id="rId5" Type="http://schemas.openxmlformats.org/officeDocument/2006/relationships/hyperlink" Target="http://www.chitalnya.ru/upload2/669/2c9091ce7cd70bad16dcbb3498c0c841.png" TargetMode="External"/><Relationship Id="rId15" Type="http://schemas.openxmlformats.org/officeDocument/2006/relationships/hyperlink" Target="http://s0.pic4you.ru/allimage/y2012/05-05/12216/1988222.png" TargetMode="External"/><Relationship Id="rId10" Type="http://schemas.openxmlformats.org/officeDocument/2006/relationships/hyperlink" Target="http://3.bp.blogspot.com/-lgT6wSkIius/VY-fimMNAoI/AAAAAAAADIY/Fe6Zm8NZe1o/s1600/%D0%91%D0%B5%D0%B7+%D0%B8%D0%BC%D0%B5%D0%BD%D0%B8-1.jpg" TargetMode="External"/><Relationship Id="rId19" Type="http://schemas.openxmlformats.org/officeDocument/2006/relationships/hyperlink" Target="http://img-fotki.yandex.ru/get/9832/209040611.84/0_dd80b_884d69e_L.png" TargetMode="External"/><Relationship Id="rId4" Type="http://schemas.openxmlformats.org/officeDocument/2006/relationships/hyperlink" Target="https://s-media-cache-ak0.pinimg.com/736x/55/c5/dc/55c5dc3c932f0664eb3d550118300ad9.jpg" TargetMode="External"/><Relationship Id="rId9" Type="http://schemas.openxmlformats.org/officeDocument/2006/relationships/hyperlink" Target="http://lunamarket.com.ua/images/produkcija/domiki_gorki_kacheli/gorki/gorki_2.jpg" TargetMode="External"/><Relationship Id="rId14" Type="http://schemas.openxmlformats.org/officeDocument/2006/relationships/hyperlink" Target="http://www.raiskiygolok.ru/wp-content/uploads/2016/12/&#1089;&#1080;&#1084;&#1074;&#1086;&#1083;-&#1075;&#1086;&#1076;&#1072;-&#1086;&#1075;&#1085;&#1077;&#1085;&#1085;&#1099;&#1081;-&#1087;&#1077;&#1090;&#1091;&#1093;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38547" y="1628800"/>
            <a:ext cx="7772400" cy="2088232"/>
          </a:xfrm>
        </p:spPr>
        <p:txBody>
          <a:bodyPr>
            <a:prstTxWarp prst="textWave1">
              <a:avLst>
                <a:gd name="adj1" fmla="val 12500"/>
                <a:gd name="adj2" fmla="val -1520"/>
              </a:avLst>
            </a:prstTxWarp>
          </a:bodyPr>
          <a:lstStyle/>
          <a:p>
            <a:r>
              <a:rPr lang="ru-RU" dirty="0" smtClean="0">
                <a:solidFill>
                  <a:srgbClr val="FF00FF"/>
                </a:solidFill>
                <a:latin typeface="English Rose" pitchFamily="2" charset="0"/>
              </a:rPr>
              <a:t>В деревне </a:t>
            </a:r>
            <a:r>
              <a:rPr lang="ru-RU" dirty="0" smtClean="0">
                <a:solidFill>
                  <a:srgbClr val="0066FF"/>
                </a:solidFill>
                <a:latin typeface="English Rose" pitchFamily="2" charset="0"/>
              </a:rPr>
              <a:t>у бабушки!</a:t>
            </a:r>
            <a:endParaRPr lang="ru-RU" dirty="0">
              <a:solidFill>
                <a:srgbClr val="0066FF"/>
              </a:solidFill>
              <a:latin typeface="English Rose" pitchFamily="2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863677" y="2780928"/>
            <a:ext cx="5248672" cy="1752600"/>
          </a:xfrm>
        </p:spPr>
        <p:txBody>
          <a:bodyPr>
            <a:prstTxWarp prst="textArchDown">
              <a:avLst/>
            </a:prstTxWarp>
            <a:no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HeinrichScript" pitchFamily="2" charset="0"/>
              </a:rPr>
              <a:t>Автор: Царенко Екатерина Валерьевна,</a:t>
            </a:r>
          </a:p>
          <a:p>
            <a:r>
              <a:rPr lang="ru-RU" sz="2400" b="1" dirty="0">
                <a:solidFill>
                  <a:srgbClr val="0070C0"/>
                </a:solidFill>
                <a:latin typeface="HeinrichScript" pitchFamily="2" charset="0"/>
              </a:rPr>
              <a:t>у</a:t>
            </a:r>
            <a:r>
              <a:rPr lang="ru-RU" sz="2400" b="1" dirty="0" smtClean="0">
                <a:solidFill>
                  <a:srgbClr val="0070C0"/>
                </a:solidFill>
                <a:latin typeface="HeinrichScript" pitchFamily="2" charset="0"/>
              </a:rPr>
              <a:t>читель начальных классов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HeinrichScript" pitchFamily="2" charset="0"/>
              </a:rPr>
              <a:t>Шахтерской ОШ №2</a:t>
            </a:r>
            <a:endParaRPr lang="ru-RU" sz="2400" b="1" dirty="0">
              <a:solidFill>
                <a:srgbClr val="0070C0"/>
              </a:solidFill>
              <a:latin typeface="HeinrichScript" pitchFamily="2" charset="0"/>
            </a:endParaRPr>
          </a:p>
        </p:txBody>
      </p:sp>
      <p:pic>
        <p:nvPicPr>
          <p:cNvPr id="2052" name="Picture 4" descr="http://www.chitalnya.ru/upload2/669/2c9091ce7cd70bad16dcbb3498c0c841.p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88"/>
          <a:stretch/>
        </p:blipFill>
        <p:spPr bwMode="auto">
          <a:xfrm>
            <a:off x="225252" y="3356992"/>
            <a:ext cx="4520075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Рамка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806"/>
            </a:avLst>
          </a:prstGeom>
          <a:blipFill>
            <a:blip r:embed="rId4"/>
            <a:tile tx="0" ty="0" sx="100000" sy="100000" flip="none" algn="tl"/>
          </a:blip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Picture 2" descr="http://verniedruzaj.ucoz.ru/screenshot3/tm_igra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32656"/>
            <a:ext cx="15906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floresfrescas-prod.s3-eu-west-1.amazonaws.com/artifact_images/large/195/detail02.jpg?124292904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4"/>
          <a:stretch/>
        </p:blipFill>
        <p:spPr bwMode="auto">
          <a:xfrm>
            <a:off x="8316416" y="6062389"/>
            <a:ext cx="696499" cy="60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71600" y="260648"/>
            <a:ext cx="5544616" cy="1220739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</a:bodyPr>
          <a:lstStyle/>
          <a:p>
            <a:pPr algn="ctr"/>
            <a:r>
              <a:rPr lang="ru-RU" b="1" dirty="0">
                <a:solidFill>
                  <a:srgbClr val="0066FF"/>
                </a:solidFill>
                <a:latin typeface="HeinrichScript" pitchFamily="2" charset="0"/>
              </a:rPr>
              <a:t>Работа выполнена в рамках ТМ </a:t>
            </a:r>
            <a:endParaRPr lang="ru-RU" b="1" dirty="0" smtClean="0">
              <a:solidFill>
                <a:srgbClr val="0066FF"/>
              </a:solidFill>
              <a:latin typeface="HeinrichScript" pitchFamily="2" charset="0"/>
            </a:endParaRPr>
          </a:p>
          <a:p>
            <a:pPr algn="ctr"/>
            <a:r>
              <a:rPr lang="ru-RU" b="1" dirty="0" smtClean="0">
                <a:solidFill>
                  <a:srgbClr val="0066FF"/>
                </a:solidFill>
                <a:latin typeface="HeinrichScript" pitchFamily="2" charset="0"/>
              </a:rPr>
              <a:t>"</a:t>
            </a:r>
            <a:r>
              <a:rPr lang="ru-RU" b="1" dirty="0">
                <a:solidFill>
                  <a:srgbClr val="0066FF"/>
                </a:solidFill>
                <a:latin typeface="HeinrichScript" pitchFamily="2" charset="0"/>
              </a:rPr>
              <a:t>Технологические приемы </a:t>
            </a:r>
            <a:endParaRPr lang="ru-RU" b="1" dirty="0" smtClean="0">
              <a:solidFill>
                <a:srgbClr val="0066FF"/>
              </a:solidFill>
              <a:latin typeface="HeinrichScript" pitchFamily="2" charset="0"/>
            </a:endParaRPr>
          </a:p>
          <a:p>
            <a:pPr algn="ctr"/>
            <a:r>
              <a:rPr lang="ru-RU" b="1" dirty="0" smtClean="0">
                <a:solidFill>
                  <a:srgbClr val="0066FF"/>
                </a:solidFill>
                <a:latin typeface="HeinrichScript" pitchFamily="2" charset="0"/>
              </a:rPr>
              <a:t>создания дидактических игр</a:t>
            </a:r>
          </a:p>
          <a:p>
            <a:pPr algn="ctr"/>
            <a:r>
              <a:rPr lang="ru-RU" b="1" dirty="0" smtClean="0">
                <a:solidFill>
                  <a:srgbClr val="0066FF"/>
                </a:solidFill>
                <a:latin typeface="HeinrichScript" pitchFamily="2" charset="0"/>
              </a:rPr>
              <a:t> </a:t>
            </a:r>
            <a:r>
              <a:rPr lang="ru-RU" b="1" dirty="0">
                <a:solidFill>
                  <a:srgbClr val="0066FF"/>
                </a:solidFill>
                <a:latin typeface="HeinrichScript" pitchFamily="2" charset="0"/>
              </a:rPr>
              <a:t>средствами программы </a:t>
            </a:r>
            <a:r>
              <a:rPr lang="ru-RU" b="1" dirty="0" err="1">
                <a:solidFill>
                  <a:srgbClr val="0066FF"/>
                </a:solidFill>
                <a:latin typeface="HeinrichScript" pitchFamily="2" charset="0"/>
              </a:rPr>
              <a:t>Power</a:t>
            </a:r>
            <a:r>
              <a:rPr lang="ru-RU" b="1" dirty="0">
                <a:solidFill>
                  <a:srgbClr val="0066FF"/>
                </a:solidFill>
                <a:latin typeface="HeinrichScript" pitchFamily="2" charset="0"/>
              </a:rPr>
              <a:t> </a:t>
            </a:r>
            <a:r>
              <a:rPr lang="ru-RU" b="1" dirty="0" err="1">
                <a:solidFill>
                  <a:srgbClr val="0066FF"/>
                </a:solidFill>
                <a:latin typeface="HeinrichScript" pitchFamily="2" charset="0"/>
              </a:rPr>
              <a:t>Point</a:t>
            </a:r>
            <a:r>
              <a:rPr lang="ru-RU" b="1" dirty="0">
                <a:solidFill>
                  <a:srgbClr val="0066FF"/>
                </a:solidFill>
                <a:latin typeface="HeinrichScript" pitchFamily="2" charset="0"/>
              </a:rPr>
              <a:t>"</a:t>
            </a:r>
          </a:p>
        </p:txBody>
      </p:sp>
      <p:sp>
        <p:nvSpPr>
          <p:cNvPr id="2" name="TextBox 1"/>
          <p:cNvSpPr txBox="1"/>
          <p:nvPr/>
        </p:nvSpPr>
        <p:spPr>
          <a:xfrm rot="159115">
            <a:off x="3141205" y="1651726"/>
            <a:ext cx="2454518" cy="461665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rgbClr val="FF00FF"/>
                </a:solidFill>
                <a:latin typeface="HeinrichScript" pitchFamily="2" charset="0"/>
              </a:rPr>
              <a:t>Дидактическая игра</a:t>
            </a:r>
            <a:endParaRPr lang="ru-RU" sz="2400" dirty="0">
              <a:solidFill>
                <a:srgbClr val="FF00FF"/>
              </a:solidFill>
              <a:latin typeface="Heinrich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22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chitalnya.ru/upload2/669/2c9091ce7cd70bad16dcbb3498c0c841.pn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88"/>
          <a:stretch/>
        </p:blipFill>
        <p:spPr bwMode="auto">
          <a:xfrm>
            <a:off x="2258152" y="1628800"/>
            <a:ext cx="462769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Рамка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806"/>
            </a:avLst>
          </a:prstGeom>
          <a:blipFill>
            <a:blip r:embed="rId5"/>
            <a:tile tx="0" ty="0" sx="100000" sy="100000" flip="none" algn="tl"/>
          </a:blip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076" name="Picture 4" descr="https://floresfrescas-prod.s3-eu-west-1.amazonaws.com/artifact_images/large/195/detail02.jpg?124292904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245984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floresfrescas-prod.s3-eu-west-1.amazonaws.com/artifact_images/large/195/detail02.jpg?124292904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0845">
            <a:off x="7394594" y="3345473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effects1.ru/png/dlya-foto/klipart_cvety/1/20-krasivyj_pion-4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3008">
            <a:off x="7166739" y="4612010"/>
            <a:ext cx="1352980" cy="166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effects1.ru/png/dlya-foto/klipart_cvety/1/20-krasivyj_pion-4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4859">
            <a:off x="286366" y="4992419"/>
            <a:ext cx="1352980" cy="166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effects1.ru/png/dlya-foto/klipart_cvety/1/12-jarkie_cvety-40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67108"/>
            <a:ext cx="1740314" cy="241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encrypted-tbn3.gstatic.com/images?q=tbn:ANd9GcRbVsvwDyMqoBOEvElwmk90oTjvEU2Kw8MePCaCuFp8KC6a-kAd-A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429000"/>
            <a:ext cx="1279963" cy="202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g-fotki.yandex.ru/get/9832/209040611.84/0_dd80b_884d69e_L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884" y="4658336"/>
            <a:ext cx="2088232" cy="205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floresfrescas-prod.s3-eu-west-1.amazonaws.com/artifact_images/large/195/detail02.jpg?124292904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4"/>
          <a:stretch/>
        </p:blipFill>
        <p:spPr bwMode="auto">
          <a:xfrm>
            <a:off x="8316416" y="6062389"/>
            <a:ext cx="696499" cy="60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70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>
            <p:snd r:embed="rId2" name="Внучата.wav"/>
          </p:stSnd>
        </p:sndAc>
      </p:transition>
    </mc:Choice>
    <mc:Fallback>
      <p:transition spd="slow" advClick="0">
        <p:sndAc>
          <p:stSnd>
            <p:snd r:embed="rId2" name="Внучата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img0.liveinternet.ru/images/attach/c/0/119/168/119168560_4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6989"/>
            <a:ext cx="755576" cy="79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-media-cache-ak0.pinimg.com/736x/55/c5/dc/55c5dc3c932f0664eb3d550118300ad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658472" cy="5257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4" name="Picture 10" descr="https://i0.wp.com/derevo-kazok.com.ua/wp-content/uploads/2015/09/%D0%93%D1%80%D0%B8%D1%86%D0%B5%D0%B2%D1%96-%D0%BA%D1%83%D1%80%D1%87%D0%B0%D1%82%D0%B0-%D0%9E%D0%BB%D0%B5%D0%BA%D1%81%D0%B0%D0%BD%D0%B4%D1%80-%D0%9E%D0%BB%D0%B5%D1%81%D1%8C.gif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800" r="99600">
                        <a14:backgroundMark x1="18400" y1="9236" x2="18400" y2="9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9606"/>
            <a:ext cx="741371" cy="93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raiskiygolok.ru/wp-content/uploads/2016/12/%D1%81%D0%B8%D0%BC%D0%B2%D0%BE%D0%BB-%D0%B3%D0%BE%D0%B4%D0%B0-%D0%BE%D0%B3%D0%BD%D0%B5%D0%BD%D0%BD%D1%8B%D0%B9-%D0%BF%D0%B5%D1%82%D1%83%D1%8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10538"/>
            <a:ext cx="1017866" cy="103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martika-home.ru/upload/iblock/921/c810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895" y="3854213"/>
            <a:ext cx="637427" cy="3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lunamarket.com.ua/images/produkcija/domiki_gorki_kacheli/gorki/gorki_2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8000" y1="84000" x2="18000" y2="84000"/>
                        <a14:foregroundMark x1="88667" y1="71000" x2="88667" y2="71000"/>
                        <a14:foregroundMark x1="68333" y1="52333" x2="68333" y2="52333"/>
                        <a14:backgroundMark x1="19333" y1="5667" x2="19333" y2="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635" y="4221088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http://lunamarket.com.ua/images/produkcija/domiki_gorki_kacheli/gorki/gorki_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000" y1="84000" x2="18000" y2="84000"/>
                        <a14:foregroundMark x1="88667" y1="71000" x2="88667" y2="71000"/>
                        <a14:foregroundMark x1="68333" y1="52333" x2="68333" y2="52333"/>
                        <a14:backgroundMark x1="19333" y1="5667" x2="19333" y2="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298" y="187088"/>
            <a:ext cx="1109038" cy="110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3.bp.blogspot.com/-lgT6wSkIius/VY-fimMNAoI/AAAAAAAADIY/Fe6Zm8NZe1o/s1600/%25D0%2591%25D0%25B5%25D0%25B7%2B%25D0%25B8%25D0%25BC%25D0%25B5%25D0%25BD%25D0%25B8-1.jp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712" y="3501008"/>
            <a:ext cx="1800200" cy="95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http://3.bp.blogspot.com/-lgT6wSkIius/VY-fimMNAoI/AAAAAAAADIY/Fe6Zm8NZe1o/s1600/%25D0%2591%25D0%25B5%25D0%25B7%2B%25D0%25B8%25D0%25BC%25D0%25B5%25D0%25BD%25D0%25B8-1.jp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75787"/>
            <a:ext cx="1368152" cy="8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dutsadok.com.ua/clipart/ljudi/0adb6f8fee7d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637" y="3172011"/>
            <a:ext cx="941673" cy="94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deti-chel.ru/wp-content/uploads/2014/07/mah1.png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96791" y="3172011"/>
            <a:ext cx="781515" cy="106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otrisovki.ucoz.ua/_pu/0/85683702.jpg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412" y="2564904"/>
            <a:ext cx="799046" cy="79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://s0.pic4you.ru/allimage/y2012/05-05/12216/198822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274" y="4113684"/>
            <a:ext cx="784883" cy="69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2" descr="http://dutsadok.com.ua/clipart/ljudi/0adb6f8fee7d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21914"/>
            <a:ext cx="941673" cy="94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8" descr="http://s0.pic4you.ru/allimage/y2012/05-05/12216/198822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49" y="454847"/>
            <a:ext cx="784883" cy="69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http://dutsadok.com.ua/clipart/ljudi/0adb6f8fee7d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99" y="-3118460"/>
            <a:ext cx="941673" cy="94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6" descr="http://otrisovki.ucoz.ua/_pu/0/85683702.jpg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98404"/>
            <a:ext cx="926771" cy="92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http://deti-chel.ru/wp-content/uploads/2014/07/mah1.png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67944" y="227452"/>
            <a:ext cx="781515" cy="106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freelance.ru/img/portfolio/pics/00/08/73/553982.jpg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743" y="3319927"/>
            <a:ext cx="865068" cy="86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0" descr="https://freelance.ru/img/portfolio/pics/00/08/73/553982.jpg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1914"/>
            <a:ext cx="865068" cy="86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 descr="http://martika-home.ru/upload/iblock/921/c810.jpg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6620">
            <a:off x="5149847" y="589599"/>
            <a:ext cx="974773" cy="56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http://www.raiskiygolok.ru/wp-content/uploads/2016/12/%D1%81%D0%B8%D0%BC%D0%B2%D0%BE%D0%BB-%D0%B3%D0%BE%D0%B4%D0%B0-%D0%BE%D0%B3%D0%BD%D0%B5%D0%BD%D0%BD%D1%8B%D0%B9-%D0%BF%D0%B5%D1%82%D1%83%D1%85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640" y="2420888"/>
            <a:ext cx="377571" cy="38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img0.liveinternet.ru/images/attach/c/0/119/168/119168560_4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12" y="5668292"/>
            <a:ext cx="755576" cy="79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http://img0.liveinternet.ru/images/attach/c/0/119/168/119168560_42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32" y="5341710"/>
            <a:ext cx="1067229" cy="111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https://i0.wp.com/derevo-kazok.com.ua/wp-content/uploads/2015/09/%D0%93%D1%80%D0%B8%D1%86%D0%B5%D0%B2%D1%96-%D0%BA%D1%83%D1%80%D1%87%D0%B0%D1%82%D0%B0-%D0%9E%D0%BB%D0%B5%D0%BA%D1%81%D0%B0%D0%BD%D0%B4%D1%80-%D0%9E%D0%BB%D0%B5%D1%81%D1%8C.gif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800" r="99600">
                        <a14:backgroundMark x1="18400" y1="9236" x2="18400" y2="9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900" y="3752461"/>
            <a:ext cx="432047" cy="54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5496" y="188640"/>
            <a:ext cx="698104" cy="112476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rgbClr val="0070C0"/>
                </a:solidFill>
                <a:latin typeface="English Rose" pitchFamily="2" charset="0"/>
              </a:rPr>
              <a:t>В</a:t>
            </a:r>
            <a:endParaRPr lang="ru-RU" sz="6000" b="1" dirty="0">
              <a:solidFill>
                <a:srgbClr val="0070C0"/>
              </a:solidFill>
              <a:latin typeface="English Rose" pitchFamily="2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97490" y="5412742"/>
            <a:ext cx="1746318" cy="118461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05544" y="188640"/>
            <a:ext cx="698104" cy="112476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rgbClr val="0070C0"/>
                </a:solidFill>
                <a:latin typeface="English Rose" pitchFamily="2" charset="0"/>
              </a:rPr>
              <a:t>е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008112" y="3648960"/>
            <a:ext cx="657771" cy="698428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403648" y="188640"/>
            <a:ext cx="841990" cy="112476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rgbClr val="0070C0"/>
                </a:solidFill>
                <a:latin typeface="English Rose" pitchFamily="2" charset="0"/>
              </a:rPr>
              <a:t>л</a:t>
            </a:r>
            <a:endParaRPr lang="ru-RU" sz="6000" b="1" dirty="0">
              <a:solidFill>
                <a:srgbClr val="0070C0"/>
              </a:solidFill>
              <a:latin typeface="English Rose" pitchFamily="2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2123728" y="3172010"/>
            <a:ext cx="851689" cy="941673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358268" y="4636463"/>
            <a:ext cx="2077223" cy="1253083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6812123" y="188640"/>
            <a:ext cx="1000237" cy="112476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rgbClr val="0070C0"/>
                </a:solidFill>
                <a:latin typeface="English Rose" pitchFamily="2" charset="0"/>
              </a:rPr>
              <a:t>н</a:t>
            </a:r>
          </a:p>
        </p:txBody>
      </p:sp>
      <p:sp>
        <p:nvSpPr>
          <p:cNvPr id="7" name="Овал 6"/>
          <p:cNvSpPr/>
          <p:nvPr/>
        </p:nvSpPr>
        <p:spPr>
          <a:xfrm>
            <a:off x="3059832" y="2204864"/>
            <a:ext cx="792088" cy="759563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684712" y="3363950"/>
            <a:ext cx="1952521" cy="1272513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7812360" y="188640"/>
            <a:ext cx="1301227" cy="112476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rgbClr val="0070C0"/>
                </a:solidFill>
                <a:latin typeface="English Rose" pitchFamily="2" charset="0"/>
              </a:rPr>
              <a:t>о !</a:t>
            </a:r>
            <a:endParaRPr lang="ru-RU" sz="6000" b="1" dirty="0">
              <a:solidFill>
                <a:srgbClr val="0070C0"/>
              </a:solidFill>
              <a:latin typeface="English Rose" pitchFamily="2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566274" y="4037650"/>
            <a:ext cx="862151" cy="77196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6012160" y="188640"/>
            <a:ext cx="792088" cy="112476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rgbClr val="0070C0"/>
                </a:solidFill>
                <a:latin typeface="English Rose" pitchFamily="2" charset="0"/>
              </a:rPr>
              <a:t>п</a:t>
            </a:r>
            <a:endParaRPr lang="ru-RU" sz="6000" b="1" dirty="0">
              <a:solidFill>
                <a:srgbClr val="0070C0"/>
              </a:solidFill>
              <a:latin typeface="English Rose" pitchFamily="2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131840" y="3752461"/>
            <a:ext cx="570474" cy="46862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5364088" y="188640"/>
            <a:ext cx="683104" cy="112476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rgbClr val="0070C0"/>
                </a:solidFill>
                <a:latin typeface="English Rose" pitchFamily="2" charset="0"/>
              </a:rPr>
              <a:t>е</a:t>
            </a:r>
          </a:p>
        </p:txBody>
      </p:sp>
      <p:sp>
        <p:nvSpPr>
          <p:cNvPr id="12" name="Овал 11"/>
          <p:cNvSpPr/>
          <p:nvPr/>
        </p:nvSpPr>
        <p:spPr>
          <a:xfrm>
            <a:off x="2123728" y="3172010"/>
            <a:ext cx="1080120" cy="9416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2267744" y="188640"/>
            <a:ext cx="864096" cy="112476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rgbClr val="0070C0"/>
                </a:solidFill>
                <a:latin typeface="English Rose" pitchFamily="2" charset="0"/>
              </a:rPr>
              <a:t>и</a:t>
            </a:r>
          </a:p>
        </p:txBody>
      </p:sp>
      <p:sp>
        <p:nvSpPr>
          <p:cNvPr id="13" name="Овал 12"/>
          <p:cNvSpPr/>
          <p:nvPr/>
        </p:nvSpPr>
        <p:spPr>
          <a:xfrm>
            <a:off x="5436096" y="2492896"/>
            <a:ext cx="917723" cy="93610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3131840" y="188640"/>
            <a:ext cx="864096" cy="112476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rgbClr val="0070C0"/>
                </a:solidFill>
                <a:latin typeface="English Rose" pitchFamily="2" charset="0"/>
              </a:rPr>
              <a:t>к</a:t>
            </a:r>
            <a:endParaRPr lang="ru-RU" sz="6000" b="1" dirty="0">
              <a:solidFill>
                <a:srgbClr val="0070C0"/>
              </a:solidFill>
              <a:latin typeface="English Rose" pitchFamily="2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496791" y="3172010"/>
            <a:ext cx="781515" cy="1068675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3995936" y="188640"/>
            <a:ext cx="689363" cy="112476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rgbClr val="0070C0"/>
                </a:solidFill>
                <a:latin typeface="English Rose" pitchFamily="2" charset="0"/>
              </a:rPr>
              <a:t>о</a:t>
            </a:r>
          </a:p>
        </p:txBody>
      </p:sp>
      <p:sp>
        <p:nvSpPr>
          <p:cNvPr id="17" name="Овал 16"/>
          <p:cNvSpPr/>
          <p:nvPr/>
        </p:nvSpPr>
        <p:spPr>
          <a:xfrm>
            <a:off x="7307600" y="3341488"/>
            <a:ext cx="775521" cy="755995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660972" y="188640"/>
            <a:ext cx="703116" cy="112476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rgbClr val="0070C0"/>
                </a:solidFill>
                <a:latin typeface="English Rose" pitchFamily="2" charset="0"/>
              </a:rPr>
              <a:t>л</a:t>
            </a:r>
            <a:endParaRPr lang="ru-RU" sz="6000" b="1" dirty="0">
              <a:solidFill>
                <a:srgbClr val="0070C0"/>
              </a:solidFill>
              <a:latin typeface="English Rose" pitchFamily="2" charset="0"/>
            </a:endParaRPr>
          </a:p>
        </p:txBody>
      </p:sp>
      <p:pic>
        <p:nvPicPr>
          <p:cNvPr id="59" name="Picture 4" descr="https://floresfrescas-prod.s3-eu-west-1.amazonaws.com/artifact_images/large/195/detail02.jpg?1242929045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4"/>
          <a:stretch/>
        </p:blipFill>
        <p:spPr bwMode="auto">
          <a:xfrm>
            <a:off x="8316416" y="6062389"/>
            <a:ext cx="696499" cy="60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752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>
            <p:snd r:embed="rId2" name="detskaya-melodiya.wav"/>
          </p:stSnd>
        </p:sndAc>
      </p:transition>
    </mc:Choice>
    <mc:Fallback>
      <p:transition spd="slow" advClick="0">
        <p:sndAc>
          <p:stSnd>
            <p:snd r:embed="rId2" name="detskaya-melodiy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37" grpId="0" animBg="1"/>
      <p:bldP spid="42" grpId="0" animBg="1"/>
      <p:bldP spid="45" grpId="0" animBg="1"/>
      <p:bldP spid="47" grpId="0" animBg="1"/>
      <p:bldP spid="49" grpId="0" animBg="1"/>
      <p:bldP spid="51" grpId="0" animBg="1"/>
      <p:bldP spid="53" grpId="0" animBg="1"/>
      <p:bldP spid="55" grpId="0" animBg="1"/>
      <p:bldP spid="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1152128"/>
          </a:xfrm>
        </p:spPr>
        <p:txBody>
          <a:bodyPr>
            <a:prstTxWarp prst="textWave1">
              <a:avLst>
                <a:gd name="adj1" fmla="val 12500"/>
                <a:gd name="adj2" fmla="val -1520"/>
              </a:avLst>
            </a:prstTxWarp>
            <a:normAutofit/>
          </a:bodyPr>
          <a:lstStyle/>
          <a:p>
            <a:r>
              <a:rPr lang="ru-RU" sz="1050" dirty="0" smtClean="0">
                <a:solidFill>
                  <a:srgbClr val="0066FF"/>
                </a:solidFill>
                <a:latin typeface="HeinrichScript" pitchFamily="2" charset="0"/>
              </a:rPr>
              <a:t>Интернет-источники</a:t>
            </a:r>
            <a:endParaRPr lang="ru-RU" sz="1050" dirty="0">
              <a:solidFill>
                <a:srgbClr val="0066FF"/>
              </a:solidFill>
              <a:latin typeface="HeinrichScript" pitchFamily="2" charset="0"/>
            </a:endParaRPr>
          </a:p>
        </p:txBody>
      </p:sp>
      <p:sp>
        <p:nvSpPr>
          <p:cNvPr id="8" name="Рамка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806"/>
            </a:avLst>
          </a:prstGeom>
          <a:blipFill>
            <a:blip r:embed="rId3"/>
            <a:tile tx="0" ty="0" sx="100000" sy="100000" flip="none" algn="tl"/>
          </a:blip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371600" y="1844824"/>
            <a:ext cx="6400800" cy="4320480"/>
          </a:xfrm>
        </p:spPr>
        <p:txBody>
          <a:bodyPr>
            <a:normAutofit fontScale="47500" lnSpcReduction="20000"/>
          </a:bodyPr>
          <a:lstStyle/>
          <a:p>
            <a:r>
              <a:rPr lang="ru-RU" dirty="0" smtClean="0">
                <a:hlinkClick r:id="rId4"/>
              </a:rPr>
              <a:t>Фон</a:t>
            </a:r>
            <a:endParaRPr lang="ru-RU" dirty="0" smtClean="0"/>
          </a:p>
          <a:p>
            <a:r>
              <a:rPr lang="ru-RU" dirty="0" smtClean="0">
                <a:hlinkClick r:id="rId5"/>
              </a:rPr>
              <a:t>Дед с бабкой</a:t>
            </a:r>
            <a:endParaRPr lang="ru-RU" dirty="0" smtClean="0"/>
          </a:p>
          <a:p>
            <a:r>
              <a:rPr lang="ru-RU" dirty="0" smtClean="0">
                <a:hlinkClick r:id="rId6"/>
              </a:rPr>
              <a:t>Бараны</a:t>
            </a:r>
            <a:endParaRPr lang="ru-RU" dirty="0" smtClean="0"/>
          </a:p>
          <a:p>
            <a:r>
              <a:rPr lang="ru-RU" dirty="0" smtClean="0">
                <a:hlinkClick r:id="rId7"/>
              </a:rPr>
              <a:t>Курица</a:t>
            </a:r>
            <a:endParaRPr lang="ru-RU" dirty="0" smtClean="0"/>
          </a:p>
          <a:p>
            <a:r>
              <a:rPr lang="ru-RU" dirty="0" smtClean="0">
                <a:hlinkClick r:id="rId8"/>
              </a:rPr>
              <a:t>Лопатка</a:t>
            </a:r>
            <a:endParaRPr lang="ru-RU" dirty="0" smtClean="0"/>
          </a:p>
          <a:p>
            <a:r>
              <a:rPr lang="ru-RU" dirty="0" smtClean="0">
                <a:hlinkClick r:id="rId9"/>
              </a:rPr>
              <a:t>Горка</a:t>
            </a:r>
            <a:endParaRPr lang="ru-RU" dirty="0" smtClean="0"/>
          </a:p>
          <a:p>
            <a:r>
              <a:rPr lang="ru-RU" dirty="0" smtClean="0">
                <a:hlinkClick r:id="rId10"/>
              </a:rPr>
              <a:t>Песочница</a:t>
            </a:r>
            <a:endParaRPr lang="ru-RU" dirty="0" smtClean="0"/>
          </a:p>
          <a:p>
            <a:r>
              <a:rPr lang="ru-RU" dirty="0" smtClean="0">
                <a:hlinkClick r:id="rId11"/>
              </a:rPr>
              <a:t>Мальчик с мячом</a:t>
            </a:r>
            <a:endParaRPr lang="ru-RU" dirty="0" smtClean="0"/>
          </a:p>
          <a:p>
            <a:r>
              <a:rPr lang="ru-RU" dirty="0" smtClean="0">
                <a:hlinkClick r:id="rId12"/>
              </a:rPr>
              <a:t>Мальчик на велосипеде</a:t>
            </a:r>
            <a:endParaRPr lang="ru-RU" dirty="0" smtClean="0"/>
          </a:p>
          <a:p>
            <a:r>
              <a:rPr lang="ru-RU" dirty="0" smtClean="0">
                <a:hlinkClick r:id="rId13"/>
              </a:rPr>
              <a:t>Мальчик со змеем</a:t>
            </a:r>
            <a:endParaRPr lang="ru-RU" dirty="0" smtClean="0"/>
          </a:p>
          <a:p>
            <a:r>
              <a:rPr lang="ru-RU" dirty="0" smtClean="0">
                <a:hlinkClick r:id="rId14"/>
              </a:rPr>
              <a:t>Петух</a:t>
            </a:r>
            <a:endParaRPr lang="ru-RU" dirty="0" smtClean="0"/>
          </a:p>
          <a:p>
            <a:r>
              <a:rPr lang="ru-RU" dirty="0" smtClean="0">
                <a:hlinkClick r:id="rId15"/>
              </a:rPr>
              <a:t>Цветок</a:t>
            </a:r>
            <a:endParaRPr lang="ru-RU" dirty="0" smtClean="0"/>
          </a:p>
          <a:p>
            <a:r>
              <a:rPr lang="ru-RU" dirty="0" smtClean="0">
                <a:hlinkClick r:id="rId16"/>
              </a:rPr>
              <a:t>Гусеница</a:t>
            </a:r>
            <a:endParaRPr lang="ru-RU" dirty="0" smtClean="0"/>
          </a:p>
          <a:p>
            <a:r>
              <a:rPr lang="ru-RU" dirty="0" smtClean="0">
                <a:hlinkClick r:id="rId17"/>
              </a:rPr>
              <a:t>Тюльпан</a:t>
            </a:r>
            <a:endParaRPr lang="ru-RU" dirty="0" smtClean="0"/>
          </a:p>
          <a:p>
            <a:r>
              <a:rPr lang="ru-RU" dirty="0" smtClean="0">
                <a:hlinkClick r:id="rId18"/>
              </a:rPr>
              <a:t>Гербера</a:t>
            </a:r>
            <a:endParaRPr lang="ru-RU" dirty="0" smtClean="0"/>
          </a:p>
          <a:p>
            <a:r>
              <a:rPr lang="ru-RU" dirty="0" smtClean="0">
                <a:hlinkClick r:id="rId19"/>
              </a:rPr>
              <a:t>Лилия</a:t>
            </a:r>
            <a:endParaRPr lang="ru-RU" dirty="0" smtClean="0"/>
          </a:p>
          <a:p>
            <a:r>
              <a:rPr lang="ru-RU" dirty="0" smtClean="0">
                <a:hlinkClick r:id="rId20"/>
              </a:rPr>
              <a:t>Пион</a:t>
            </a:r>
            <a:endParaRPr lang="ru-RU" dirty="0" smtClean="0"/>
          </a:p>
          <a:p>
            <a:r>
              <a:rPr lang="ru-RU" dirty="0" smtClean="0">
                <a:hlinkClick r:id="rId21"/>
              </a:rPr>
              <a:t>Ирис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175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76</Words>
  <Application>Microsoft Office PowerPoint</Application>
  <PresentationFormat>Экран (4:3)</PresentationFormat>
  <Paragraphs>39</Paragraphs>
  <Slides>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Тема Office</vt:lpstr>
      <vt:lpstr>В деревне у бабушки!</vt:lpstr>
      <vt:lpstr>Презентация PowerPoint</vt:lpstr>
      <vt:lpstr>Презентация PowerPoint</vt:lpstr>
      <vt:lpstr>Интернет-источники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19</cp:revision>
  <dcterms:created xsi:type="dcterms:W3CDTF">2017-01-04T16:59:04Z</dcterms:created>
  <dcterms:modified xsi:type="dcterms:W3CDTF">2017-01-08T10:49:50Z</dcterms:modified>
</cp:coreProperties>
</file>