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57" r:id="rId2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35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andia.ru/text/80/051/images/image002_20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246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FBF0-B6AC-44C4-911D-B681AF16F344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A3D9-8394-45C1-903F-65E0BB0E61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6858000" cy="9144000"/>
          </a:xfrm>
          <a:prstGeom prst="frame">
            <a:avLst>
              <a:gd name="adj1" fmla="val 1447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FBF0-B6AC-44C4-911D-B681AF16F344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A3D9-8394-45C1-903F-65E0BB0E6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FBF0-B6AC-44C4-911D-B681AF16F344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A3D9-8394-45C1-903F-65E0BB0E6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FBF0-B6AC-44C4-911D-B681AF16F344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A3D9-8394-45C1-903F-65E0BB0E6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FBF0-B6AC-44C4-911D-B681AF16F344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A3D9-8394-45C1-903F-65E0BB0E6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FBF0-B6AC-44C4-911D-B681AF16F344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A3D9-8394-45C1-903F-65E0BB0E6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FBF0-B6AC-44C4-911D-B681AF16F344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A3D9-8394-45C1-903F-65E0BB0E6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FBF0-B6AC-44C4-911D-B681AF16F344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A3D9-8394-45C1-903F-65E0BB0E6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FBF0-B6AC-44C4-911D-B681AF16F344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A3D9-8394-45C1-903F-65E0BB0E6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FBF0-B6AC-44C4-911D-B681AF16F344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A3D9-8394-45C1-903F-65E0BB0E6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FBF0-B6AC-44C4-911D-B681AF16F344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A3D9-8394-45C1-903F-65E0BB0E6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mirpps.ru/fon-dlja-prezentacii/03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BFBF0-B6AC-44C4-911D-B681AF16F344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2A3D9-8394-45C1-903F-65E0BB0E61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амка 8"/>
          <p:cNvSpPr/>
          <p:nvPr userDrawn="1"/>
        </p:nvSpPr>
        <p:spPr>
          <a:xfrm>
            <a:off x="0" y="0"/>
            <a:ext cx="6858000" cy="9144000"/>
          </a:xfrm>
          <a:prstGeom prst="frame">
            <a:avLst>
              <a:gd name="adj1" fmla="val 1447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detskiitov.ru/image/Large/multimedia/audio_cd_covers/1013147830.jpg" TargetMode="External"/><Relationship Id="rId13" Type="http://schemas.openxmlformats.org/officeDocument/2006/relationships/hyperlink" Target="http://www.microcompany.com.ua/MChtml/pic/Art/Meb/Edu/Parta_p5.jpg" TargetMode="External"/><Relationship Id="rId18" Type="http://schemas.openxmlformats.org/officeDocument/2006/relationships/hyperlink" Target="http://fulltienich.com/wp-content/uploads/2015/10/kak-postavit-apostrof-s-klaviaturyi-kompyutera.png" TargetMode="External"/><Relationship Id="rId26" Type="http://schemas.openxmlformats.org/officeDocument/2006/relationships/hyperlink" Target="http://www.sucaitianxia.com/png/UploadFiles_6130/200803/20080323135750439.png" TargetMode="External"/><Relationship Id="rId3" Type="http://schemas.openxmlformats.org/officeDocument/2006/relationships/hyperlink" Target="http://mirpps.ru/fon-dlja-prezentacii/03.jpg" TargetMode="External"/><Relationship Id="rId21" Type="http://schemas.openxmlformats.org/officeDocument/2006/relationships/hyperlink" Target="http://img10.proshkolu.ru/content/media/pic/std/4000000/3314000/3313008-89d4c7e569959187.png" TargetMode="External"/><Relationship Id="rId7" Type="http://schemas.openxmlformats.org/officeDocument/2006/relationships/hyperlink" Target="https://d-a.d-cd.net/7581ceas-960.jpg" TargetMode="External"/><Relationship Id="rId12" Type="http://schemas.openxmlformats.org/officeDocument/2006/relationships/hyperlink" Target="http://halimbekaul.dagschool.com/_http_schools/1711/halimbekaul/admin/ckfinder/core/connector/php/connector.phpfck_user_files/images/1schoolboy2-med.jpg" TargetMode="External"/><Relationship Id="rId17" Type="http://schemas.openxmlformats.org/officeDocument/2006/relationships/hyperlink" Target="http://stok-hifi.ru/im/==GWZIUcMP7ax9keNLXT68EenRUR7n7MKxgztLJayjJUQhLM4ANWIzfaMjJRwP8RWRXyyj8ckDfM7RgWjvNWXvJDL8gO8LLMSBTWyjLeMLHO7MgssBTyB8Tp.jpg" TargetMode="External"/><Relationship Id="rId25" Type="http://schemas.openxmlformats.org/officeDocument/2006/relationships/hyperlink" Target="http://www.bookin.org.ru/book/2756898.jpg" TargetMode="External"/><Relationship Id="rId2" Type="http://schemas.openxmlformats.org/officeDocument/2006/relationships/hyperlink" Target="http://pandia.ru/text/80/051/images/image002_20.jpg" TargetMode="External"/><Relationship Id="rId16" Type="http://schemas.openxmlformats.org/officeDocument/2006/relationships/hyperlink" Target="http://www.ipb.su/uploads/ipbsu/podarizhizn/post-11-1329305012.jpg" TargetMode="External"/><Relationship Id="rId20" Type="http://schemas.openxmlformats.org/officeDocument/2006/relationships/hyperlink" Target="http://nigaj.ucoz.ru/klass/2/term1/pictures/Ruler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ancministr.ru/upload/iblock/e00/e0022cae923781c7edb6175548f685d9.png" TargetMode="External"/><Relationship Id="rId11" Type="http://schemas.openxmlformats.org/officeDocument/2006/relationships/hyperlink" Target="http://z-city.com.ua/images/pictures/authors/7020/33766/dypbjn2zuhpnmq8ule8haa4w5-(article-picture2).jpg" TargetMode="External"/><Relationship Id="rId24" Type="http://schemas.openxmlformats.org/officeDocument/2006/relationships/hyperlink" Target="http://jili-bili.ru/files/products/125/medium/138570539857.jpg" TargetMode="External"/><Relationship Id="rId5" Type="http://schemas.openxmlformats.org/officeDocument/2006/relationships/hyperlink" Target="http://img-fotki.yandex.ru/get/4813/47407354.2a1/0_90b79_8d5c2416_orig.png" TargetMode="External"/><Relationship Id="rId15" Type="http://schemas.openxmlformats.org/officeDocument/2006/relationships/hyperlink" Target="http://matreshka149.ru/wp-content/uploads/2011/09/f7caafddb99b.png" TargetMode="External"/><Relationship Id="rId23" Type="http://schemas.openxmlformats.org/officeDocument/2006/relationships/hyperlink" Target="http://www.clker.com/cliparts/S/k/J/h/0/M/paint-brush-hi.png" TargetMode="External"/><Relationship Id="rId10" Type="http://schemas.openxmlformats.org/officeDocument/2006/relationships/hyperlink" Target="http://nachalo4ka.ru/wp-content/uploads/2014/08/shkolnaya-doska-zelenaya.png" TargetMode="External"/><Relationship Id="rId19" Type="http://schemas.openxmlformats.org/officeDocument/2006/relationships/hyperlink" Target="http://chudomama.com/purchases/uploads/1e1/722/19d89d436124525542a8678bb2.jpg" TargetMode="External"/><Relationship Id="rId4" Type="http://schemas.openxmlformats.org/officeDocument/2006/relationships/hyperlink" Target="http://shop.377777.ru/upload/iblock/21e/85a17a29-6cd0-11de-aae9-001e8cebffbc.jpeg" TargetMode="External"/><Relationship Id="rId9" Type="http://schemas.openxmlformats.org/officeDocument/2006/relationships/hyperlink" Target="http://my-book-shop.ru/image/product/2/1211460.jpg" TargetMode="External"/><Relationship Id="rId14" Type="http://schemas.openxmlformats.org/officeDocument/2006/relationships/hyperlink" Target="http://s57143.cdn3.setup.ru/u/1e/90dddb05744909a0d3032ac13ea8eb/-/j0343343.jpg" TargetMode="External"/><Relationship Id="rId22" Type="http://schemas.openxmlformats.org/officeDocument/2006/relationships/hyperlink" Target="http://iran-banner.com/Portals/0/productimages/263546_2fb60.jpg" TargetMode="External"/><Relationship Id="rId27" Type="http://schemas.openxmlformats.org/officeDocument/2006/relationships/hyperlink" Target="http://ou-dou6malyshka.ucoz.ru/_si/0/87511528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0710" y="4427980"/>
            <a:ext cx="424859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Работу выполнила: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 начальных классов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МОУ СОШ №1 г. Камешково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Курова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Татьяна Владимировна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2570" y="2699740"/>
            <a:ext cx="6264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Gabriola" pitchFamily="82" charset="0"/>
              </a:rPr>
              <a:t> «Школьный кроссворд»</a:t>
            </a:r>
            <a:endParaRPr lang="ru-RU" sz="36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8800" y="971500"/>
            <a:ext cx="2880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Внеурочная деятельность,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начальная школа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246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127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007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888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768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648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29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90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86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66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70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050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09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648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64880" y="7812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6488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64880" y="8172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6488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648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1704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811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931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050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170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2900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409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29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2768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71704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7170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1704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717040" y="56521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7170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1704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14096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2900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29312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00508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1409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1409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1409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1409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14096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14096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1409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5648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8529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648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5648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4127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7007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98880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27684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2768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2768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768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2768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27684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0050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170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42900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1409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8529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5648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56488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56488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8366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56488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1246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41272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170076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98880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412720" y="251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4127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41272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4127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4127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7007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7007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7007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7007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486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Ж</a:t>
            </a:r>
            <a:endParaRPr lang="ru-RU" sz="2800" b="1" dirty="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8366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1246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4127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19888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8529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17007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19888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27684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29312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2931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29312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429312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48692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45811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40050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42931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429312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2931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429312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17007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198880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22768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256488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Й</a:t>
            </a:r>
            <a:endParaRPr lang="ru-RU" sz="2800" b="1" dirty="0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8529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0050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400508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40050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40050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8692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400508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40050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58116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42931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34290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37170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51572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51572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486920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45811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42931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60213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Ь</a:t>
            </a:r>
            <a:endParaRPr lang="ru-RU" sz="2800" b="1" dirty="0"/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57333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54452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45811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45811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45811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458116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9" name="Пятиугольник 138"/>
          <p:cNvSpPr/>
          <p:nvPr/>
        </p:nvSpPr>
        <p:spPr>
          <a:xfrm>
            <a:off x="1124680" y="5004060"/>
            <a:ext cx="504070" cy="216030"/>
          </a:xfrm>
          <a:prstGeom prst="homePlat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Скругленный прямоугольник 144"/>
          <p:cNvSpPr/>
          <p:nvPr/>
        </p:nvSpPr>
        <p:spPr>
          <a:xfrm>
            <a:off x="1052670" y="6732300"/>
            <a:ext cx="4896680" cy="18002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/>
              <a:t>Шея длинная такая,</a:t>
            </a:r>
          </a:p>
          <a:p>
            <a:pPr algn="ctr"/>
            <a:r>
              <a:rPr lang="ru-RU" sz="2800" b="1" dirty="0" smtClean="0"/>
              <a:t>Хвост крючком. И не секрет:</a:t>
            </a:r>
          </a:p>
          <a:p>
            <a:pPr algn="ctr"/>
            <a:r>
              <a:rPr lang="ru-RU" sz="2800" b="1" dirty="0" smtClean="0"/>
              <a:t>Любит всех она лентяев,</a:t>
            </a:r>
          </a:p>
          <a:p>
            <a:pPr algn="ctr"/>
            <a:r>
              <a:rPr lang="ru-RU" sz="2800" b="1" dirty="0" smtClean="0"/>
              <a:t>А её лентяи - нет.</a:t>
            </a:r>
          </a:p>
          <a:p>
            <a:pPr algn="ctr"/>
            <a:r>
              <a:rPr lang="ru-RU" sz="2800" b="1" dirty="0" smtClean="0"/>
              <a:t> </a:t>
            </a:r>
          </a:p>
          <a:p>
            <a:pPr algn="ctr"/>
            <a:endParaRPr lang="ru-RU" sz="2800" b="1" dirty="0"/>
          </a:p>
        </p:txBody>
      </p:sp>
      <p:grpSp>
        <p:nvGrpSpPr>
          <p:cNvPr id="138" name="Группа 137"/>
          <p:cNvGrpSpPr/>
          <p:nvPr/>
        </p:nvGrpSpPr>
        <p:grpSpPr>
          <a:xfrm>
            <a:off x="1052670" y="6732300"/>
            <a:ext cx="4896680" cy="1800250"/>
            <a:chOff x="620610" y="6156220"/>
            <a:chExt cx="4896680" cy="1800250"/>
          </a:xfrm>
        </p:grpSpPr>
        <p:sp>
          <p:nvSpPr>
            <p:cNvPr id="140" name="Скругленный прямоугольник 139"/>
            <p:cNvSpPr/>
            <p:nvPr/>
          </p:nvSpPr>
          <p:spPr>
            <a:xfrm>
              <a:off x="620610" y="6156220"/>
              <a:ext cx="4896680" cy="180025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Picture 4" descr="http://z-city.com.ua/images/pictures/authors/7020/33766/dypbjn2zuhpnmq8ule8haa4w5-%28article-picture2%2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88800" y="6300240"/>
              <a:ext cx="2232310" cy="1586657"/>
            </a:xfrm>
            <a:prstGeom prst="rect">
              <a:avLst/>
            </a:prstGeom>
            <a:noFill/>
          </p:spPr>
        </p:pic>
      </p:grpSp>
      <p:pic>
        <p:nvPicPr>
          <p:cNvPr id="142" name="Picture 2" descr="http://www.ipb.su/uploads/ipbsu/podarizhizn/post-11-132930501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675"/>
          <a:stretch>
            <a:fillRect/>
          </a:stretch>
        </p:blipFill>
        <p:spPr bwMode="auto">
          <a:xfrm flipH="1">
            <a:off x="4437140" y="3275820"/>
            <a:ext cx="2204831" cy="3492792"/>
          </a:xfrm>
          <a:prstGeom prst="rect">
            <a:avLst/>
          </a:prstGeom>
          <a:noFill/>
        </p:spPr>
      </p:pic>
      <p:sp>
        <p:nvSpPr>
          <p:cNvPr id="143" name="Стрелка вправо 142">
            <a:hlinkClick r:id="" action="ppaction://hlinkshowjump?jump=nextslide"/>
          </p:cNvPr>
          <p:cNvSpPr/>
          <p:nvPr/>
        </p:nvSpPr>
        <p:spPr>
          <a:xfrm>
            <a:off x="5661310" y="8460540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</p:childTnLst>
        </p:cTn>
      </p:par>
    </p:tnLst>
    <p:bldLst>
      <p:bldP spid="1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246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127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007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888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768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648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29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90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86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66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70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050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09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648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64880" y="7812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6488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64880" y="8172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6488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648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1704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811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931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050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170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2900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409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29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2768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71704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7170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1704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717040" y="56521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7170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1704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14096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2900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29312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00508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1409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1409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1409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1409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14096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14096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1409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5648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8529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648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5648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4127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7007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98880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27684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2768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2768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768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2768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27684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0050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170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42900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1409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8529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5648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56488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56488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8366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56488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1246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41272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170076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98880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412720" y="251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4127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41272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4127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4127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7007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7007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7007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7007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486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Ж</a:t>
            </a:r>
            <a:endParaRPr lang="ru-RU" sz="2800" b="1" dirty="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8366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1246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4127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19888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8529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17007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19888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27684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29312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2931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29312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429312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48692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45811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40050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42931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429312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2931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429312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17007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198880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22768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256488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Й</a:t>
            </a:r>
            <a:endParaRPr lang="ru-RU" sz="2800" b="1" dirty="0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8529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0050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400508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40050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40050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8692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400508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40050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58116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42931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34290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37170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51572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51572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486920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45811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42931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60213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Ь</a:t>
            </a:r>
            <a:endParaRPr lang="ru-RU" sz="2800" b="1" dirty="0"/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57333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54452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45811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45811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45811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458116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9" name="Пятиугольник 138"/>
          <p:cNvSpPr/>
          <p:nvPr/>
        </p:nvSpPr>
        <p:spPr>
          <a:xfrm>
            <a:off x="1700760" y="6444260"/>
            <a:ext cx="504070" cy="216030"/>
          </a:xfrm>
          <a:prstGeom prst="homePlat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Скругленный прямоугольник 144"/>
          <p:cNvSpPr/>
          <p:nvPr/>
        </p:nvSpPr>
        <p:spPr>
          <a:xfrm>
            <a:off x="1052670" y="6732300"/>
            <a:ext cx="4896680" cy="18002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После срока ваш приход</a:t>
            </a:r>
          </a:p>
          <a:p>
            <a:pPr algn="ctr"/>
            <a:r>
              <a:rPr lang="ru-RU" sz="2800" b="1" dirty="0" smtClean="0"/>
              <a:t>Как учитель назовёт?</a:t>
            </a:r>
          </a:p>
          <a:p>
            <a:pPr algn="ctr"/>
            <a:r>
              <a:rPr lang="ru-RU" sz="2800" b="1" dirty="0" smtClean="0"/>
              <a:t>Будет наказание</a:t>
            </a:r>
          </a:p>
          <a:p>
            <a:pPr algn="ctr"/>
            <a:r>
              <a:rPr lang="ru-RU" sz="2800" b="1" dirty="0" smtClean="0"/>
              <a:t>Вам за … .</a:t>
            </a:r>
            <a:endParaRPr lang="ru-RU" sz="2800" b="1" dirty="0"/>
          </a:p>
        </p:txBody>
      </p:sp>
      <p:grpSp>
        <p:nvGrpSpPr>
          <p:cNvPr id="138" name="Группа 137"/>
          <p:cNvGrpSpPr/>
          <p:nvPr/>
        </p:nvGrpSpPr>
        <p:grpSpPr>
          <a:xfrm>
            <a:off x="1052670" y="6732300"/>
            <a:ext cx="4896680" cy="1800250"/>
            <a:chOff x="1052670" y="5868180"/>
            <a:chExt cx="4896680" cy="1800250"/>
          </a:xfrm>
        </p:grpSpPr>
        <p:sp>
          <p:nvSpPr>
            <p:cNvPr id="142" name="Скругленный прямоугольник 141"/>
            <p:cNvSpPr/>
            <p:nvPr/>
          </p:nvSpPr>
          <p:spPr>
            <a:xfrm>
              <a:off x="1052670" y="5868180"/>
              <a:ext cx="4896680" cy="180025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3" name="Picture 6" descr="http://halimbekaul.dagschool.com/_http_schools/1711/halimbekaul/admin/ckfinder/core/connector/php/connector.phpfck_user_files/images/1schoolboy2-me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08900" y="5868180"/>
              <a:ext cx="1584220" cy="1756990"/>
            </a:xfrm>
            <a:prstGeom prst="rect">
              <a:avLst/>
            </a:prstGeom>
            <a:noFill/>
          </p:spPr>
        </p:pic>
      </p:grpSp>
      <p:pic>
        <p:nvPicPr>
          <p:cNvPr id="144" name="Picture 2" descr="http://www.ipb.su/uploads/ipbsu/podarizhizn/post-11-132930501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675"/>
          <a:stretch>
            <a:fillRect/>
          </a:stretch>
        </p:blipFill>
        <p:spPr bwMode="auto">
          <a:xfrm flipH="1">
            <a:off x="4437140" y="3275820"/>
            <a:ext cx="2204831" cy="3492792"/>
          </a:xfrm>
          <a:prstGeom prst="rect">
            <a:avLst/>
          </a:prstGeom>
          <a:noFill/>
        </p:spPr>
      </p:pic>
      <p:sp>
        <p:nvSpPr>
          <p:cNvPr id="140" name="Стрелка вправо 139">
            <a:hlinkClick r:id="" action="ppaction://hlinkshowjump?jump=nextslide"/>
          </p:cNvPr>
          <p:cNvSpPr/>
          <p:nvPr/>
        </p:nvSpPr>
        <p:spPr>
          <a:xfrm>
            <a:off x="5661310" y="8460540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</p:childTnLst>
        </p:cTn>
      </p:par>
    </p:tnLst>
    <p:bldLst>
      <p:bldP spid="1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246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127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007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888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768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648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29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90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86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66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70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050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09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648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64880" y="7812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6488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64880" y="8172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6488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648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1704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811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931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050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170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2900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409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29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2768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71704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7170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1704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717040" y="56521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7170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1704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14096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2900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29312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00508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1409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1409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1409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1409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14096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14096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1409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5648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8529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648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5648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4127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7007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98880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27684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2768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2768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768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2768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27684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0050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170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42900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1409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8529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5648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56488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56488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8366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56488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1246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41272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170076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98880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412720" y="251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4127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41272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4127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4127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7007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7007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7007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7007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486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Ж</a:t>
            </a:r>
            <a:endParaRPr lang="ru-RU" sz="2800" b="1" dirty="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8366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1246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4127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19888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8529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17007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19888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27684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29312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2931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29312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429312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48692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45811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40050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42931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429312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2931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429312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17007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198880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22768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256488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Й</a:t>
            </a:r>
            <a:endParaRPr lang="ru-RU" sz="2800" b="1" dirty="0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8529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0050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400508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40050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40050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8692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400508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40050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58116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42931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34290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37170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51572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51572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486920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45811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42931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60213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Ь</a:t>
            </a:r>
            <a:endParaRPr lang="ru-RU" sz="2800" b="1" dirty="0"/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57333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54452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45811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45811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45811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458116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9" name="Пятиугольник 138"/>
          <p:cNvSpPr/>
          <p:nvPr/>
        </p:nvSpPr>
        <p:spPr>
          <a:xfrm>
            <a:off x="1124680" y="7164360"/>
            <a:ext cx="504070" cy="216030"/>
          </a:xfrm>
          <a:prstGeom prst="homePlat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Скругленный прямоугольник 144"/>
          <p:cNvSpPr/>
          <p:nvPr/>
        </p:nvSpPr>
        <p:spPr>
          <a:xfrm>
            <a:off x="836640" y="4932050"/>
            <a:ext cx="5328740" cy="18002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 </a:t>
            </a:r>
          </a:p>
          <a:p>
            <a:pPr algn="ctr"/>
            <a:r>
              <a:rPr lang="ru-RU" sz="2800" b="1" dirty="0" smtClean="0"/>
              <a:t>Стоит чудесная скамья,</a:t>
            </a:r>
          </a:p>
          <a:p>
            <a:pPr algn="ctr"/>
            <a:r>
              <a:rPr lang="ru-RU" sz="2800" b="1" dirty="0" smtClean="0"/>
              <a:t>На ней уселись ты да я.</a:t>
            </a:r>
          </a:p>
          <a:p>
            <a:pPr algn="ctr"/>
            <a:r>
              <a:rPr lang="ru-RU" sz="2800" b="1" dirty="0" smtClean="0"/>
              <a:t>Скамья ведёт обоих нас</a:t>
            </a:r>
          </a:p>
          <a:p>
            <a:pPr algn="ctr"/>
            <a:r>
              <a:rPr lang="ru-RU" sz="2800" b="1" dirty="0" smtClean="0"/>
              <a:t>Из года в год, из класса в класс.</a:t>
            </a:r>
          </a:p>
          <a:p>
            <a:pPr algn="ctr"/>
            <a:endParaRPr lang="ru-RU" sz="2800" b="1" dirty="0"/>
          </a:p>
        </p:txBody>
      </p:sp>
      <p:grpSp>
        <p:nvGrpSpPr>
          <p:cNvPr id="138" name="Группа 137"/>
          <p:cNvGrpSpPr/>
          <p:nvPr/>
        </p:nvGrpSpPr>
        <p:grpSpPr>
          <a:xfrm>
            <a:off x="836640" y="4932050"/>
            <a:ext cx="5328740" cy="1800250"/>
            <a:chOff x="620610" y="5724160"/>
            <a:chExt cx="4896680" cy="1800250"/>
          </a:xfrm>
        </p:grpSpPr>
        <p:sp>
          <p:nvSpPr>
            <p:cNvPr id="140" name="Скругленный прямоугольник 139"/>
            <p:cNvSpPr/>
            <p:nvPr/>
          </p:nvSpPr>
          <p:spPr>
            <a:xfrm>
              <a:off x="620610" y="5724160"/>
              <a:ext cx="4896680" cy="180025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Picture 8" descr="http://www.microcompany.com.ua/MChtml/pic/Art/Meb/Edu/Parta_p5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0810" y="5724160"/>
              <a:ext cx="2296632" cy="1763610"/>
            </a:xfrm>
            <a:prstGeom prst="rect">
              <a:avLst/>
            </a:prstGeom>
            <a:noFill/>
          </p:spPr>
        </p:pic>
      </p:grpSp>
      <p:pic>
        <p:nvPicPr>
          <p:cNvPr id="144" name="Picture 2" descr="http://www.ipb.su/uploads/ipbsu/podarizhizn/post-11-132930501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675"/>
          <a:stretch>
            <a:fillRect/>
          </a:stretch>
        </p:blipFill>
        <p:spPr bwMode="auto">
          <a:xfrm flipH="1">
            <a:off x="4653169" y="1966102"/>
            <a:ext cx="1872260" cy="2965948"/>
          </a:xfrm>
          <a:prstGeom prst="rect">
            <a:avLst/>
          </a:prstGeom>
          <a:noFill/>
        </p:spPr>
      </p:pic>
      <p:sp>
        <p:nvSpPr>
          <p:cNvPr id="142" name="Стрелка вправо 141">
            <a:hlinkClick r:id="" action="ppaction://hlinkshowjump?jump=nextslide"/>
          </p:cNvPr>
          <p:cNvSpPr/>
          <p:nvPr/>
        </p:nvSpPr>
        <p:spPr>
          <a:xfrm>
            <a:off x="5661310" y="8460540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246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127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007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888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768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648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29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90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86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66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70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050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09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648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64880" y="7812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6488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64880" y="8172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6488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648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1704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811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931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050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170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2900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409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29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2768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71704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7170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1704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717040" y="56521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7170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1704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14096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2900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29312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00508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1409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1409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1409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1409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14096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14096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1409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5648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8529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648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5648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4127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7007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98880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27684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2768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2768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768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2768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27684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0050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170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42900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1409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8529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5648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56488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56488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8366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56488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1246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41272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170076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98880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412720" y="251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4127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41272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4127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4127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7007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7007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7007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7007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486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Ж</a:t>
            </a:r>
            <a:endParaRPr lang="ru-RU" sz="2800" b="1" dirty="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8366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1246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4127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19888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8529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17007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19888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27684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29312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2931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29312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429312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48692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45811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40050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42931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429312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2931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429312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17007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198880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22768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256488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Й</a:t>
            </a:r>
            <a:endParaRPr lang="ru-RU" sz="2800" b="1" dirty="0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8529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0050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400508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40050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40050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8692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400508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40050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58116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42931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34290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37170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51572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51572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486920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45811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42931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60213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Ь</a:t>
            </a:r>
            <a:endParaRPr lang="ru-RU" sz="2800" b="1" dirty="0"/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57333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54452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45811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45811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45811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458116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9" name="Пятиугольник 138"/>
          <p:cNvSpPr/>
          <p:nvPr/>
        </p:nvSpPr>
        <p:spPr>
          <a:xfrm>
            <a:off x="3429000" y="7164360"/>
            <a:ext cx="504070" cy="216030"/>
          </a:xfrm>
          <a:prstGeom prst="homePlat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Скругленный прямоугольник 144"/>
          <p:cNvSpPr/>
          <p:nvPr/>
        </p:nvSpPr>
        <p:spPr>
          <a:xfrm>
            <a:off x="980660" y="4932050"/>
            <a:ext cx="4896680" cy="18002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 </a:t>
            </a:r>
          </a:p>
          <a:p>
            <a:pPr algn="ctr"/>
            <a:r>
              <a:rPr lang="ru-RU" sz="2800" b="1" dirty="0" smtClean="0"/>
              <a:t> Меж двумя звонками срок</a:t>
            </a:r>
          </a:p>
          <a:p>
            <a:pPr algn="ctr"/>
            <a:r>
              <a:rPr lang="ru-RU" sz="2800" b="1" dirty="0" smtClean="0"/>
              <a:t>Называется … .</a:t>
            </a:r>
          </a:p>
          <a:p>
            <a:pPr algn="ctr"/>
            <a:endParaRPr lang="ru-RU" sz="2800" b="1" dirty="0"/>
          </a:p>
        </p:txBody>
      </p:sp>
      <p:grpSp>
        <p:nvGrpSpPr>
          <p:cNvPr id="138" name="Группа 137"/>
          <p:cNvGrpSpPr/>
          <p:nvPr/>
        </p:nvGrpSpPr>
        <p:grpSpPr>
          <a:xfrm>
            <a:off x="980660" y="4932050"/>
            <a:ext cx="4896680" cy="1800250"/>
            <a:chOff x="980660" y="4932050"/>
            <a:chExt cx="4896680" cy="1800250"/>
          </a:xfrm>
        </p:grpSpPr>
        <p:sp>
          <p:nvSpPr>
            <p:cNvPr id="133" name="Скругленный прямоугольник 132"/>
            <p:cNvSpPr/>
            <p:nvPr/>
          </p:nvSpPr>
          <p:spPr>
            <a:xfrm>
              <a:off x="980660" y="4932050"/>
              <a:ext cx="4896680" cy="180025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8800" b="1" dirty="0" smtClean="0">
                  <a:solidFill>
                    <a:srgbClr val="FF0000"/>
                  </a:solidFill>
                </a:rPr>
                <a:t> </a:t>
              </a:r>
              <a:endParaRPr lang="ru-RU" sz="8800" b="1" dirty="0">
                <a:solidFill>
                  <a:srgbClr val="FF0000"/>
                </a:solidFill>
              </a:endParaRPr>
            </a:p>
          </p:txBody>
        </p:sp>
        <p:pic>
          <p:nvPicPr>
            <p:cNvPr id="24578" name="Picture 2" descr="http://s57143.cdn3.setup.ru/u/1e/90dddb05744909a0d3032ac13ea8eb/-/j034334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48850" y="5004060"/>
              <a:ext cx="2088289" cy="1656230"/>
            </a:xfrm>
            <a:prstGeom prst="rect">
              <a:avLst/>
            </a:prstGeom>
            <a:noFill/>
          </p:spPr>
        </p:pic>
      </p:grpSp>
      <p:pic>
        <p:nvPicPr>
          <p:cNvPr id="140" name="Picture 2" descr="http://www.ipb.su/uploads/ipbsu/podarizhizn/post-11-132930501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675"/>
          <a:stretch>
            <a:fillRect/>
          </a:stretch>
        </p:blipFill>
        <p:spPr bwMode="auto">
          <a:xfrm flipH="1">
            <a:off x="4653170" y="2051650"/>
            <a:ext cx="1872260" cy="2965948"/>
          </a:xfrm>
          <a:prstGeom prst="rect">
            <a:avLst/>
          </a:prstGeom>
          <a:noFill/>
        </p:spPr>
      </p:pic>
      <p:sp>
        <p:nvSpPr>
          <p:cNvPr id="141" name="Стрелка вправо 140">
            <a:hlinkClick r:id="" action="ppaction://hlinkshowjump?jump=nextslide"/>
          </p:cNvPr>
          <p:cNvSpPr/>
          <p:nvPr/>
        </p:nvSpPr>
        <p:spPr>
          <a:xfrm>
            <a:off x="5661310" y="8460540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</p:childTnLst>
        </p:cTn>
      </p:par>
    </p:tnLst>
    <p:bldLst>
      <p:bldP spid="1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246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127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007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888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768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648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29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90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86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66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70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050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09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648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64880" y="7812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6488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64880" y="8172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6488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648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1704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811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931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050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170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2900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409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29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2768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71704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7170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1704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717040" y="56521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7170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1704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14096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2900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29312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00508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1409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1409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1409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1409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14096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14096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1409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5648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8529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648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5648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4127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7007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98880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27684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2768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2768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768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2768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27684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0050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170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42900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1409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8529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5648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56488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56488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8366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56488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1246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41272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170076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98880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412720" y="251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4127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41272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4127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4127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7007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7007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7007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7007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486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Ж</a:t>
            </a:r>
            <a:endParaRPr lang="ru-RU" sz="2800" b="1" dirty="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8366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1246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4127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19888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8529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17007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19888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27684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29312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2931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29312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429312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48692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45811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40050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42931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429312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2931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429312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17007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198880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22768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256488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Й</a:t>
            </a:r>
            <a:endParaRPr lang="ru-RU" sz="2800" b="1" dirty="0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8529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0050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400508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40050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40050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8692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400508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40050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58116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42931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34290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37170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51572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51572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486920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45811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42931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60213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Ь</a:t>
            </a:r>
            <a:endParaRPr lang="ru-RU" sz="2800" b="1" dirty="0"/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57333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54452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45811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45811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45811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458116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9" name="Пятиугольник 138"/>
          <p:cNvSpPr/>
          <p:nvPr/>
        </p:nvSpPr>
        <p:spPr>
          <a:xfrm>
            <a:off x="0" y="8604560"/>
            <a:ext cx="504070" cy="216030"/>
          </a:xfrm>
          <a:prstGeom prst="homePlat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Скругленный прямоугольник 144"/>
          <p:cNvSpPr/>
          <p:nvPr/>
        </p:nvSpPr>
        <p:spPr>
          <a:xfrm>
            <a:off x="980660" y="4932050"/>
            <a:ext cx="4896680" cy="18002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   Открыла двери школа,</a:t>
            </a:r>
          </a:p>
          <a:p>
            <a:pPr algn="ctr"/>
            <a:r>
              <a:rPr lang="ru-RU" sz="2800" b="1" dirty="0" smtClean="0"/>
              <a:t>Впустила новосёлов.</a:t>
            </a:r>
          </a:p>
          <a:p>
            <a:pPr algn="ctr"/>
            <a:r>
              <a:rPr lang="ru-RU" sz="2800" b="1" dirty="0" smtClean="0"/>
              <a:t>Кто, ребята, знает,</a:t>
            </a:r>
          </a:p>
          <a:p>
            <a:pPr algn="ctr"/>
            <a:r>
              <a:rPr lang="ru-RU" sz="2800" b="1" dirty="0" smtClean="0"/>
              <a:t>Как их называют?</a:t>
            </a:r>
            <a:endParaRPr lang="ru-RU" sz="2800" b="1" dirty="0"/>
          </a:p>
        </p:txBody>
      </p:sp>
      <p:grpSp>
        <p:nvGrpSpPr>
          <p:cNvPr id="138" name="Группа 137"/>
          <p:cNvGrpSpPr/>
          <p:nvPr/>
        </p:nvGrpSpPr>
        <p:grpSpPr>
          <a:xfrm>
            <a:off x="980660" y="4932050"/>
            <a:ext cx="4896680" cy="1800250"/>
            <a:chOff x="908650" y="5508130"/>
            <a:chExt cx="4896680" cy="1800250"/>
          </a:xfrm>
        </p:grpSpPr>
        <p:sp>
          <p:nvSpPr>
            <p:cNvPr id="140" name="Скругленный прямоугольник 139"/>
            <p:cNvSpPr/>
            <p:nvPr/>
          </p:nvSpPr>
          <p:spPr>
            <a:xfrm>
              <a:off x="908650" y="5508130"/>
              <a:ext cx="4896680" cy="180025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Picture 10" descr="http://matreshka149.ru/wp-content/uploads/2011/09/f7caafddb99b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4830" y="5508130"/>
              <a:ext cx="2489773" cy="1800250"/>
            </a:xfrm>
            <a:prstGeom prst="rect">
              <a:avLst/>
            </a:prstGeom>
            <a:noFill/>
          </p:spPr>
        </p:pic>
      </p:grpSp>
      <p:pic>
        <p:nvPicPr>
          <p:cNvPr id="142" name="Picture 2" descr="http://www.ipb.su/uploads/ipbsu/podarizhizn/post-11-132930501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675"/>
          <a:stretch>
            <a:fillRect/>
          </a:stretch>
        </p:blipFill>
        <p:spPr bwMode="auto">
          <a:xfrm flipH="1">
            <a:off x="4653170" y="2051650"/>
            <a:ext cx="1872260" cy="2965948"/>
          </a:xfrm>
          <a:prstGeom prst="rect">
            <a:avLst/>
          </a:prstGeom>
          <a:noFill/>
        </p:spPr>
      </p:pic>
      <p:sp>
        <p:nvSpPr>
          <p:cNvPr id="143" name="Стрелка вправо 142">
            <a:hlinkClick r:id="" action="ppaction://hlinkshowjump?jump=nextslide"/>
          </p:cNvPr>
          <p:cNvSpPr/>
          <p:nvPr/>
        </p:nvSpPr>
        <p:spPr>
          <a:xfrm>
            <a:off x="5661310" y="8460540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</p:childTnLst>
        </p:cTn>
      </p:par>
    </p:tnLst>
    <p:bldLst>
      <p:bldP spid="1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246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127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007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888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768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648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29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90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86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66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70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050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09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648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64880" y="7812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6488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64880" y="8172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6488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648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1704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811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931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050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170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2900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409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29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2768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71704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7170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1704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717040" y="56521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7170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1704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14096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2900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29312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00508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1409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1409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1409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1409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14096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14096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1409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5648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8529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648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5648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4127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7007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98880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27684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2768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2768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768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2768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27684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0050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170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42900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1409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8529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5648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56488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56488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8366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56488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1246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41272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170076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98880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412720" y="251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</a:t>
            </a:r>
            <a:endParaRPr lang="ru-RU" sz="2800" b="1" dirty="0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4127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41272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4127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4127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7007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7007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7007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7007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486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Ж</a:t>
            </a:r>
            <a:endParaRPr lang="ru-RU" sz="2800" b="1" dirty="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8366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1246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4127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19888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8529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17007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19888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27684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29312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2931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29312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429312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48692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45811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40050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42931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429312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2931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429312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17007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198880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22768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256488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Й</a:t>
            </a:r>
            <a:endParaRPr lang="ru-RU" sz="2800" b="1" dirty="0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8529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0050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400508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40050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40050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8692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400508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40050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58116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42931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34290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37170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51572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51572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486920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45811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42931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60213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Ь</a:t>
            </a:r>
            <a:endParaRPr lang="ru-RU" sz="2800" b="1" dirty="0"/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57333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54452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45811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45811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45811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458116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9" name="Пятиугольник 138"/>
          <p:cNvSpPr/>
          <p:nvPr/>
        </p:nvSpPr>
        <p:spPr>
          <a:xfrm rot="5400000">
            <a:off x="1466410" y="18320"/>
            <a:ext cx="252670" cy="216030"/>
          </a:xfrm>
          <a:prstGeom prst="homePlat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Скругленный прямоугольник 144"/>
          <p:cNvSpPr/>
          <p:nvPr/>
        </p:nvSpPr>
        <p:spPr>
          <a:xfrm>
            <a:off x="980660" y="6732300"/>
            <a:ext cx="4896680" cy="18002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    На ноге стоит одной,</a:t>
            </a:r>
          </a:p>
          <a:p>
            <a:pPr algn="ctr"/>
            <a:r>
              <a:rPr lang="ru-RU" sz="2800" b="1" dirty="0" smtClean="0"/>
              <a:t>Крутит-вертит головой.</a:t>
            </a:r>
          </a:p>
          <a:p>
            <a:pPr algn="ctr"/>
            <a:r>
              <a:rPr lang="ru-RU" sz="2800" b="1" dirty="0" smtClean="0"/>
              <a:t>Нам показывает страны,</a:t>
            </a:r>
          </a:p>
          <a:p>
            <a:pPr algn="ctr"/>
            <a:r>
              <a:rPr lang="ru-RU" sz="2800" b="1" dirty="0" smtClean="0"/>
              <a:t>Реки, горы, океаны.</a:t>
            </a:r>
            <a:endParaRPr lang="ru-RU" sz="2800" b="1" dirty="0"/>
          </a:p>
        </p:txBody>
      </p:sp>
      <p:pic>
        <p:nvPicPr>
          <p:cNvPr id="142" name="Picture 2" descr="http://www.ipb.su/uploads/ipbsu/podarizhizn/post-11-13293050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675"/>
          <a:stretch>
            <a:fillRect/>
          </a:stretch>
        </p:blipFill>
        <p:spPr bwMode="auto">
          <a:xfrm flipH="1">
            <a:off x="4653170" y="3695760"/>
            <a:ext cx="2016280" cy="3194098"/>
          </a:xfrm>
          <a:prstGeom prst="rect">
            <a:avLst/>
          </a:prstGeom>
          <a:noFill/>
        </p:spPr>
      </p:pic>
      <p:grpSp>
        <p:nvGrpSpPr>
          <p:cNvPr id="138" name="Группа 137"/>
          <p:cNvGrpSpPr/>
          <p:nvPr/>
        </p:nvGrpSpPr>
        <p:grpSpPr>
          <a:xfrm>
            <a:off x="980660" y="6732300"/>
            <a:ext cx="4896680" cy="1800250"/>
            <a:chOff x="1124680" y="5580140"/>
            <a:chExt cx="4896680" cy="1800250"/>
          </a:xfrm>
        </p:grpSpPr>
        <p:sp>
          <p:nvSpPr>
            <p:cNvPr id="143" name="Скругленный прямоугольник 142"/>
            <p:cNvSpPr/>
            <p:nvPr/>
          </p:nvSpPr>
          <p:spPr>
            <a:xfrm>
              <a:off x="1124680" y="5580140"/>
              <a:ext cx="4896680" cy="180025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4" name="Picture 12" descr="http://stok-hifi.ru/im/==GWZIUcMP7ax9keNLXT68EenRUR7n7MKxgztLJayjJUQhLM4ANWIzfaMjJRwP8RWRXyyj8ckDfM7RgWjvNWXvJDL8gO8LLMSBTWyjLeMLHO7MgssBTyB8Tp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429" r="11429"/>
            <a:stretch>
              <a:fillRect/>
            </a:stretch>
          </p:blipFill>
          <p:spPr bwMode="auto">
            <a:xfrm>
              <a:off x="2996940" y="5606810"/>
              <a:ext cx="1368190" cy="1773580"/>
            </a:xfrm>
            <a:prstGeom prst="rect">
              <a:avLst/>
            </a:prstGeom>
            <a:noFill/>
          </p:spPr>
        </p:pic>
      </p:grpSp>
      <p:sp>
        <p:nvSpPr>
          <p:cNvPr id="140" name="Стрелка вправо 139">
            <a:hlinkClick r:id="" action="ppaction://hlinkshowjump?jump=nextslide"/>
          </p:cNvPr>
          <p:cNvSpPr/>
          <p:nvPr/>
        </p:nvSpPr>
        <p:spPr>
          <a:xfrm>
            <a:off x="5661310" y="8460540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</p:childTnLst>
        </p:cTn>
      </p:par>
    </p:tnLst>
    <p:bldLst>
      <p:bldP spid="1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246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127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007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888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768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648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29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90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86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66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70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050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09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648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64880" y="7812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6488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64880" y="8172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6488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648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1704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811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931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050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170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2900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409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29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2768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71704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7170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1704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717040" y="56521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7170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1704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14096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2900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29312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00508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1409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1409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1409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1409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14096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14096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1409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5648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8529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648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5648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4127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7007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98880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27684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2768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2768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Ш</a:t>
            </a:r>
            <a:endParaRPr lang="ru-RU" sz="2800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768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2768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27684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0050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170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42900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1409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8529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5648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56488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56488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8366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56488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1246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41272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170076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98880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412720" y="251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</a:t>
            </a:r>
            <a:endParaRPr lang="ru-RU" sz="2800" b="1" dirty="0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4127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41272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4127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4127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7007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7007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7007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7007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486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Ж</a:t>
            </a:r>
            <a:endParaRPr lang="ru-RU" sz="2800" b="1" dirty="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8366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1246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4127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19888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8529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17007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19888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27684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29312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2931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29312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429312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48692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45811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40050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42931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429312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2931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429312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17007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198880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22768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256488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Й</a:t>
            </a:r>
            <a:endParaRPr lang="ru-RU" sz="2800" b="1" dirty="0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8529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0050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400508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40050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40050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8692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400508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40050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58116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42931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34290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37170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51572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51572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486920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45811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42931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60213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Ь</a:t>
            </a:r>
            <a:endParaRPr lang="ru-RU" sz="2800" b="1" dirty="0"/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57333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54452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45811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45811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45811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458116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45" name="Скругленный прямоугольник 144"/>
          <p:cNvSpPr/>
          <p:nvPr/>
        </p:nvSpPr>
        <p:spPr>
          <a:xfrm>
            <a:off x="476590" y="6732300"/>
            <a:ext cx="5400750" cy="18002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Стоит весёлый, светлый дом.</a:t>
            </a:r>
          </a:p>
          <a:p>
            <a:pPr algn="ctr"/>
            <a:r>
              <a:rPr lang="ru-RU" sz="2800" b="1" dirty="0" smtClean="0"/>
              <a:t>Ребят проворных много в нём.</a:t>
            </a:r>
          </a:p>
          <a:p>
            <a:pPr algn="ctr"/>
            <a:r>
              <a:rPr lang="ru-RU" sz="2800" b="1" dirty="0" smtClean="0"/>
              <a:t>Там пишут и считают,</a:t>
            </a:r>
          </a:p>
          <a:p>
            <a:pPr algn="ctr"/>
            <a:r>
              <a:rPr lang="ru-RU" sz="2800" b="1" dirty="0" smtClean="0"/>
              <a:t>Рисуют и читают.     </a:t>
            </a:r>
            <a:endParaRPr lang="ru-RU" sz="2800" b="1" dirty="0"/>
          </a:p>
        </p:txBody>
      </p:sp>
      <p:pic>
        <p:nvPicPr>
          <p:cNvPr id="142" name="Picture 2" descr="http://www.ipb.su/uploads/ipbsu/podarizhizn/post-11-13293050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675"/>
          <a:stretch>
            <a:fillRect/>
          </a:stretch>
        </p:blipFill>
        <p:spPr bwMode="auto">
          <a:xfrm flipH="1">
            <a:off x="4653170" y="3695760"/>
            <a:ext cx="2016280" cy="3194098"/>
          </a:xfrm>
          <a:prstGeom prst="rect">
            <a:avLst/>
          </a:prstGeom>
          <a:noFill/>
        </p:spPr>
      </p:pic>
      <p:sp>
        <p:nvSpPr>
          <p:cNvPr id="138" name="Пятиугольник 137"/>
          <p:cNvSpPr/>
          <p:nvPr/>
        </p:nvSpPr>
        <p:spPr>
          <a:xfrm rot="5400000">
            <a:off x="2204830" y="144020"/>
            <a:ext cx="504070" cy="216030"/>
          </a:xfrm>
          <a:prstGeom prst="homePlat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0" name="Группа 139"/>
          <p:cNvGrpSpPr/>
          <p:nvPr/>
        </p:nvGrpSpPr>
        <p:grpSpPr>
          <a:xfrm>
            <a:off x="476590" y="6732300"/>
            <a:ext cx="5400750" cy="1824291"/>
            <a:chOff x="1196690" y="6732300"/>
            <a:chExt cx="4896680" cy="1824291"/>
          </a:xfrm>
        </p:grpSpPr>
        <p:sp>
          <p:nvSpPr>
            <p:cNvPr id="141" name="Скругленный прямоугольник 140"/>
            <p:cNvSpPr/>
            <p:nvPr/>
          </p:nvSpPr>
          <p:spPr>
            <a:xfrm>
              <a:off x="1196690" y="6732300"/>
              <a:ext cx="4896680" cy="180025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6" name="Picture 14" descr="http://sundekor.ru/wp-content/uploads/media/%D0%9F%D0%B0%D0%BC%D1%8F%D1%82%D0%BA%D0%B0-%D0%B4%D0%BB%D1%8F-%D1%80%D0%BE%D0%B4%D0%B8%D1%82%D0%B5%D0%BB%D0%B5%D0%B8%CC%86-%D0%B1%D1%83%D0%B4%D1%83%D1%89%D0%B8%D1%85-%D0%BF%D0%B5%D1%80%D0%B2%D0%BE%D0%BA%D0%BB%D0%B0%D1%81%D1%81%D0%BD%D0%B8%D0%BA%D0%BE%D0%B2/image1.jpe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44780" y="6732300"/>
              <a:ext cx="3744520" cy="1824291"/>
            </a:xfrm>
            <a:prstGeom prst="rect">
              <a:avLst/>
            </a:prstGeom>
            <a:noFill/>
          </p:spPr>
        </p:pic>
      </p:grpSp>
      <p:sp>
        <p:nvSpPr>
          <p:cNvPr id="139" name="Стрелка вправо 138">
            <a:hlinkClick r:id="" action="ppaction://hlinkshowjump?jump=nextslide"/>
          </p:cNvPr>
          <p:cNvSpPr/>
          <p:nvPr/>
        </p:nvSpPr>
        <p:spPr>
          <a:xfrm>
            <a:off x="5661310" y="8460540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1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246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127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007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888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768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648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29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90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86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66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70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050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09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648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64880" y="7812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6488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64880" y="8172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6488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648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1704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811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931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050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170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2900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409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29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2768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71704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7170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1704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717040" y="56521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7170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1704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14096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2900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29312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00508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1409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1409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1409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1409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14096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14096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1409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5648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8529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648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5648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4127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7007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98880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27684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2768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2768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Ш</a:t>
            </a:r>
            <a:endParaRPr lang="ru-RU" sz="2800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768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2768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27684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0050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170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42900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1409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8529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5648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56488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56488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8366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56488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1246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41272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170076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98880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412720" y="251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</a:t>
            </a:r>
            <a:endParaRPr lang="ru-RU" sz="2800" b="1" dirty="0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4127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41272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4127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4127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7007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7007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7007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7007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486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Ж</a:t>
            </a:r>
            <a:endParaRPr lang="ru-RU" sz="2800" b="1" dirty="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8366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1246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4127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19888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8529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17007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19888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27684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29312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2931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29312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429312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48692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45811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40050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42931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429312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2931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429312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17007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198880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22768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256488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Й</a:t>
            </a:r>
            <a:endParaRPr lang="ru-RU" sz="2800" b="1" dirty="0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8529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0050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400508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</a:t>
            </a:r>
            <a:endParaRPr lang="ru-RU" sz="2800" b="1" dirty="0"/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40050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</a:t>
            </a:r>
            <a:endParaRPr lang="ru-RU" sz="2800" b="1" dirty="0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40050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8692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400508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40050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58116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42931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34290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37170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51572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51572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486920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45811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42931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60213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Ь</a:t>
            </a:r>
            <a:endParaRPr lang="ru-RU" sz="2800" b="1" dirty="0"/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57333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54452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45811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45811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45811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458116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45" name="Скругленный прямоугольник 144"/>
          <p:cNvSpPr/>
          <p:nvPr/>
        </p:nvSpPr>
        <p:spPr>
          <a:xfrm>
            <a:off x="692620" y="6732300"/>
            <a:ext cx="5184720" cy="18002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На крохотное ушко</a:t>
            </a:r>
          </a:p>
          <a:p>
            <a:pPr algn="ctr"/>
            <a:r>
              <a:rPr lang="ru-RU" sz="2800" b="1" dirty="0" smtClean="0"/>
              <a:t>Похожа завитушка,</a:t>
            </a:r>
          </a:p>
          <a:p>
            <a:pPr algn="ctr"/>
            <a:r>
              <a:rPr lang="ru-RU" sz="2800" b="1" dirty="0" smtClean="0"/>
              <a:t>Велит нам постоять чуть-чуть</a:t>
            </a:r>
          </a:p>
          <a:p>
            <a:pPr algn="ctr"/>
            <a:r>
              <a:rPr lang="ru-RU" sz="2800" b="1" dirty="0" smtClean="0"/>
              <a:t>И отправляться дальше в путь.</a:t>
            </a:r>
            <a:endParaRPr lang="ru-RU" sz="2800" b="1" dirty="0"/>
          </a:p>
        </p:txBody>
      </p:sp>
      <p:pic>
        <p:nvPicPr>
          <p:cNvPr id="142" name="Picture 2" descr="http://www.ipb.su/uploads/ipbsu/podarizhizn/post-11-13293050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675"/>
          <a:stretch>
            <a:fillRect/>
          </a:stretch>
        </p:blipFill>
        <p:spPr bwMode="auto">
          <a:xfrm flipH="1">
            <a:off x="4653170" y="3695760"/>
            <a:ext cx="2016280" cy="3194098"/>
          </a:xfrm>
          <a:prstGeom prst="rect">
            <a:avLst/>
          </a:prstGeom>
          <a:noFill/>
        </p:spPr>
      </p:pic>
      <p:sp>
        <p:nvSpPr>
          <p:cNvPr id="138" name="Пятиугольник 137"/>
          <p:cNvSpPr/>
          <p:nvPr/>
        </p:nvSpPr>
        <p:spPr>
          <a:xfrm rot="5400000">
            <a:off x="3861060" y="144020"/>
            <a:ext cx="504070" cy="216030"/>
          </a:xfrm>
          <a:prstGeom prst="homePlat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0" name="Группа 139"/>
          <p:cNvGrpSpPr/>
          <p:nvPr/>
        </p:nvGrpSpPr>
        <p:grpSpPr>
          <a:xfrm>
            <a:off x="692620" y="6732300"/>
            <a:ext cx="5400750" cy="1800250"/>
            <a:chOff x="1268700" y="6084209"/>
            <a:chExt cx="5429514" cy="1996145"/>
          </a:xfrm>
        </p:grpSpPr>
        <p:sp>
          <p:nvSpPr>
            <p:cNvPr id="143" name="Скругленный прямоугольник 142"/>
            <p:cNvSpPr/>
            <p:nvPr/>
          </p:nvSpPr>
          <p:spPr>
            <a:xfrm>
              <a:off x="1268700" y="6084209"/>
              <a:ext cx="5429514" cy="199614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4" name="Picture 16" descr="http://fulltienich.com/wp-content/uploads/2015/10/kak-postavit-apostrof-s-klaviaturyi-kompyutera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40960" y="6228230"/>
              <a:ext cx="1728240" cy="1728240"/>
            </a:xfrm>
            <a:prstGeom prst="rect">
              <a:avLst/>
            </a:prstGeom>
            <a:noFill/>
          </p:spPr>
        </p:pic>
      </p:grpSp>
      <p:sp>
        <p:nvSpPr>
          <p:cNvPr id="139" name="Стрелка вправо 138">
            <a:hlinkClick r:id="" action="ppaction://hlinkshowjump?jump=nextslide"/>
          </p:cNvPr>
          <p:cNvSpPr/>
          <p:nvPr/>
        </p:nvSpPr>
        <p:spPr>
          <a:xfrm>
            <a:off x="5661310" y="8460540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1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246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127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007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888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768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648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29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90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86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66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70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050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09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648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64880" y="7812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6488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64880" y="8172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6488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648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1704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811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931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050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170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2900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409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29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2768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71704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7170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1704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717040" y="56521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7170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1704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14096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2900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29312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00508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1409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1409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1409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1409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14096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14096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1409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5648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8529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648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5648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4127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7007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98880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27684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2768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2768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Ш</a:t>
            </a:r>
            <a:endParaRPr lang="ru-RU" sz="2800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768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2768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27684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0050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170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42900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1409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8529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5648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56488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56488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8366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56488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1246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41272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170076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98880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412720" y="251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</a:t>
            </a:r>
            <a:endParaRPr lang="ru-RU" sz="2800" b="1" dirty="0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4127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41272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4127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4127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7007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7007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7007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7007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486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Ж</a:t>
            </a:r>
            <a:endParaRPr lang="ru-RU" sz="2800" b="1" dirty="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8366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1246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4127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19888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8529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17007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19888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27684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29312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2931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29312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429312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48692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45811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40050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42931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429312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2931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429312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17007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198880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22768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256488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Й</a:t>
            </a:r>
            <a:endParaRPr lang="ru-RU" sz="2800" b="1" dirty="0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8529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0050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400508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</a:t>
            </a:r>
            <a:endParaRPr lang="ru-RU" sz="2800" b="1" dirty="0"/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40050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</a:t>
            </a:r>
            <a:endParaRPr lang="ru-RU" sz="2800" b="1" dirty="0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40050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8692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400508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40050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58116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42931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34290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37170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51572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51572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486920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45811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42931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60213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Ь</a:t>
            </a:r>
            <a:endParaRPr lang="ru-RU" sz="2800" b="1" dirty="0"/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57333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54452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45811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45811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45811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Ч</a:t>
            </a:r>
            <a:endParaRPr lang="ru-RU" sz="2800" b="1" dirty="0"/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458116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145" name="Скругленный прямоугольник 144"/>
          <p:cNvSpPr/>
          <p:nvPr/>
        </p:nvSpPr>
        <p:spPr>
          <a:xfrm>
            <a:off x="980660" y="6732300"/>
            <a:ext cx="4896680" cy="18002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Моя подружка так живёт:</a:t>
            </a:r>
          </a:p>
          <a:p>
            <a:pPr algn="ctr"/>
            <a:r>
              <a:rPr lang="ru-RU" sz="2800" b="1" dirty="0" smtClean="0"/>
              <a:t>С утра она чернила пьёт,</a:t>
            </a:r>
          </a:p>
          <a:p>
            <a:pPr algn="ctr"/>
            <a:r>
              <a:rPr lang="ru-RU" sz="2800" b="1" dirty="0" smtClean="0"/>
              <a:t>Потом я ей даю тетрадь,</a:t>
            </a:r>
          </a:p>
          <a:p>
            <a:pPr algn="ctr"/>
            <a:r>
              <a:rPr lang="ru-RU" sz="2800" b="1" dirty="0" smtClean="0"/>
              <a:t>Она по ней идёт гулять.</a:t>
            </a:r>
            <a:endParaRPr lang="ru-RU" sz="2800" b="1" dirty="0"/>
          </a:p>
        </p:txBody>
      </p:sp>
      <p:pic>
        <p:nvPicPr>
          <p:cNvPr id="142" name="Picture 2" descr="http://www.ipb.su/uploads/ipbsu/podarizhizn/post-11-13293050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675"/>
          <a:stretch>
            <a:fillRect/>
          </a:stretch>
        </p:blipFill>
        <p:spPr bwMode="auto">
          <a:xfrm flipH="1">
            <a:off x="4653170" y="3695760"/>
            <a:ext cx="2016280" cy="3194098"/>
          </a:xfrm>
          <a:prstGeom prst="rect">
            <a:avLst/>
          </a:prstGeom>
          <a:noFill/>
        </p:spPr>
      </p:pic>
      <p:sp>
        <p:nvSpPr>
          <p:cNvPr id="138" name="Пятиугольник 137"/>
          <p:cNvSpPr/>
          <p:nvPr/>
        </p:nvSpPr>
        <p:spPr>
          <a:xfrm rot="5400000">
            <a:off x="4581160" y="1043510"/>
            <a:ext cx="360050" cy="216030"/>
          </a:xfrm>
          <a:prstGeom prst="homePlat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9" name="Группа 138"/>
          <p:cNvGrpSpPr/>
          <p:nvPr/>
        </p:nvGrpSpPr>
        <p:grpSpPr>
          <a:xfrm>
            <a:off x="980660" y="6732300"/>
            <a:ext cx="4896680" cy="1800250"/>
            <a:chOff x="764630" y="5868180"/>
            <a:chExt cx="4896680" cy="1800250"/>
          </a:xfrm>
        </p:grpSpPr>
        <p:sp>
          <p:nvSpPr>
            <p:cNvPr id="140" name="Скругленный прямоугольник 139"/>
            <p:cNvSpPr/>
            <p:nvPr/>
          </p:nvSpPr>
          <p:spPr>
            <a:xfrm>
              <a:off x="764630" y="5868180"/>
              <a:ext cx="4896680" cy="180025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Picture 18" descr="http://chudomama.com/purchases/uploads/1e1/722/19d89d436124525542a8678bb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4830" y="5868181"/>
              <a:ext cx="1872260" cy="1774532"/>
            </a:xfrm>
            <a:prstGeom prst="rect">
              <a:avLst/>
            </a:prstGeom>
            <a:noFill/>
          </p:spPr>
        </p:pic>
      </p:grpSp>
      <p:sp>
        <p:nvSpPr>
          <p:cNvPr id="143" name="Стрелка вправо 142">
            <a:hlinkClick r:id="" action="ppaction://hlinkshowjump?jump=nextslide"/>
          </p:cNvPr>
          <p:cNvSpPr/>
          <p:nvPr/>
        </p:nvSpPr>
        <p:spPr>
          <a:xfrm>
            <a:off x="5661310" y="8460540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1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246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127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007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888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768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648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29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90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86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66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70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050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09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648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64880" y="7812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6488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64880" y="8172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6488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648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1704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811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931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050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170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2900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409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29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2768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71704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7170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1704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717040" y="56521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7170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1704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14096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2900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29312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00508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1409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1409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1409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1409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14096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14096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1409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5648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8529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648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5648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4127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7007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98880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27684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2768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2768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Ш</a:t>
            </a:r>
            <a:endParaRPr lang="ru-RU" sz="2800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768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2768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27684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0050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170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42900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1409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8529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5648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56488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Й</a:t>
            </a:r>
            <a:endParaRPr lang="ru-RU" sz="2800" b="1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56488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8366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56488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1246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41272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170076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98880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412720" y="251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</a:t>
            </a:r>
            <a:endParaRPr lang="ru-RU" sz="2800" b="1" dirty="0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4127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41272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4127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4127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7007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7007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7007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7007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486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Ж</a:t>
            </a:r>
            <a:endParaRPr lang="ru-RU" sz="2800" b="1" dirty="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8366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1246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4127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19888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8529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17007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19888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27684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29312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2931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29312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429312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48692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45811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40050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42931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429312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2931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429312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17007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198880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22768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256488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Й</a:t>
            </a:r>
            <a:endParaRPr lang="ru-RU" sz="2800" b="1" dirty="0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8529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0050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400508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</a:t>
            </a:r>
            <a:endParaRPr lang="ru-RU" sz="2800" b="1" dirty="0"/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40050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</a:t>
            </a:r>
            <a:endParaRPr lang="ru-RU" sz="2800" b="1" dirty="0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40050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8692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400508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40050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58116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42931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34290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37170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51572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51572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486920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45811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42931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60213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Ь</a:t>
            </a:r>
            <a:endParaRPr lang="ru-RU" sz="2800" b="1" dirty="0"/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57333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54452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45811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45811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45811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Ч</a:t>
            </a:r>
            <a:endParaRPr lang="ru-RU" sz="2800" b="1" dirty="0"/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458116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145" name="Скругленный прямоугольник 144"/>
          <p:cNvSpPr/>
          <p:nvPr/>
        </p:nvSpPr>
        <p:spPr>
          <a:xfrm>
            <a:off x="980660" y="6732300"/>
            <a:ext cx="4896680" cy="18002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Линию прямую, ну-ка,</a:t>
            </a:r>
          </a:p>
          <a:p>
            <a:pPr algn="ctr"/>
            <a:r>
              <a:rPr lang="ru-RU" sz="2800" b="1" dirty="0" smtClean="0"/>
              <a:t>Сам нарисовать сумей-ка!</a:t>
            </a:r>
          </a:p>
          <a:p>
            <a:pPr algn="ctr"/>
            <a:r>
              <a:rPr lang="ru-RU" sz="2800" b="1" dirty="0" smtClean="0"/>
              <a:t>Это сложная наука!</a:t>
            </a:r>
          </a:p>
          <a:p>
            <a:pPr algn="ctr"/>
            <a:r>
              <a:rPr lang="ru-RU" sz="2800" b="1" dirty="0" smtClean="0"/>
              <a:t>Пригодится здесь … .</a:t>
            </a:r>
            <a:endParaRPr lang="ru-RU" sz="2800" b="1" dirty="0"/>
          </a:p>
        </p:txBody>
      </p:sp>
      <p:pic>
        <p:nvPicPr>
          <p:cNvPr id="142" name="Picture 2" descr="http://www.ipb.su/uploads/ipbsu/podarizhizn/post-11-13293050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675"/>
          <a:stretch>
            <a:fillRect/>
          </a:stretch>
        </p:blipFill>
        <p:spPr bwMode="auto">
          <a:xfrm flipH="1">
            <a:off x="4653170" y="3695760"/>
            <a:ext cx="2016280" cy="3194098"/>
          </a:xfrm>
          <a:prstGeom prst="rect">
            <a:avLst/>
          </a:prstGeom>
          <a:noFill/>
        </p:spPr>
      </p:pic>
      <p:sp>
        <p:nvSpPr>
          <p:cNvPr id="138" name="Пятиугольник 137"/>
          <p:cNvSpPr/>
          <p:nvPr/>
        </p:nvSpPr>
        <p:spPr>
          <a:xfrm rot="5400000">
            <a:off x="2492870" y="1619590"/>
            <a:ext cx="504070" cy="216030"/>
          </a:xfrm>
          <a:prstGeom prst="homePlat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9" name="Группа 138"/>
          <p:cNvGrpSpPr/>
          <p:nvPr/>
        </p:nvGrpSpPr>
        <p:grpSpPr>
          <a:xfrm>
            <a:off x="980660" y="6732300"/>
            <a:ext cx="4896680" cy="1800250"/>
            <a:chOff x="548600" y="6300240"/>
            <a:chExt cx="4896680" cy="1800250"/>
          </a:xfrm>
        </p:grpSpPr>
        <p:sp>
          <p:nvSpPr>
            <p:cNvPr id="143" name="Скругленный прямоугольник 142"/>
            <p:cNvSpPr/>
            <p:nvPr/>
          </p:nvSpPr>
          <p:spPr>
            <a:xfrm>
              <a:off x="548600" y="6300240"/>
              <a:ext cx="4896680" cy="180025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4" name="Picture 20" descr="http://nigaj.ucoz.ru/klass/2/term1/pictures/Rule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68700" y="6444260"/>
              <a:ext cx="3481798" cy="1584220"/>
            </a:xfrm>
            <a:prstGeom prst="rect">
              <a:avLst/>
            </a:prstGeom>
            <a:noFill/>
          </p:spPr>
        </p:pic>
      </p:grpSp>
      <p:sp>
        <p:nvSpPr>
          <p:cNvPr id="140" name="Стрелка вправо 139">
            <a:hlinkClick r:id="" action="ppaction://hlinkshowjump?jump=nextslide"/>
          </p:cNvPr>
          <p:cNvSpPr/>
          <p:nvPr/>
        </p:nvSpPr>
        <p:spPr>
          <a:xfrm>
            <a:off x="5661310" y="8460540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1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ipb.su/uploads/ipbsu/podarizhizn/post-11-13293050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675"/>
          <a:stretch>
            <a:fillRect/>
          </a:stretch>
        </p:blipFill>
        <p:spPr bwMode="auto">
          <a:xfrm flipH="1">
            <a:off x="1772770" y="4282309"/>
            <a:ext cx="3068951" cy="48616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8550" y="251400"/>
            <a:ext cx="6408890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                </a:t>
            </a:r>
            <a:r>
              <a:rPr lang="ru-RU" sz="4400" b="1" dirty="0" smtClean="0">
                <a:solidFill>
                  <a:srgbClr val="00B050"/>
                </a:solidFill>
              </a:rPr>
              <a:t>Ребята!</a:t>
            </a:r>
          </a:p>
          <a:p>
            <a:r>
              <a:rPr lang="ru-RU" sz="4400" b="1" dirty="0" smtClean="0">
                <a:solidFill>
                  <a:srgbClr val="00B050"/>
                </a:solidFill>
              </a:rPr>
              <a:t>   Найдите ответы на весёлые загадки в стихах про школу и разгадайте кроссворд!</a:t>
            </a:r>
          </a:p>
          <a:p>
            <a:r>
              <a:rPr lang="ru-RU" sz="4400" b="1" dirty="0" smtClean="0">
                <a:solidFill>
                  <a:srgbClr val="00B050"/>
                </a:solidFill>
              </a:rPr>
              <a:t>        Желаю удачи!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5661310" y="8460540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246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127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007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888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768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648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29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90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86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66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70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050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09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648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64880" y="7812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6488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64880" y="8172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6488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648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1704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811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931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050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170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2900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409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29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2768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71704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7170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1704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717040" y="56521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7170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1704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14096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2900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29312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00508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1409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1409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1409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1409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14096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14096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1409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5648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8529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648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5648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4127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7007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98880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27684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2768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2768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Ш</a:t>
            </a:r>
            <a:endParaRPr lang="ru-RU" sz="2800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768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2768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27684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0050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170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42900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1409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8529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5648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56488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Й</a:t>
            </a:r>
            <a:endParaRPr lang="ru-RU" sz="2800" b="1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56488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8366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56488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1246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41272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170076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98880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412720" y="251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</a:t>
            </a:r>
            <a:endParaRPr lang="ru-RU" sz="2800" b="1" dirty="0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4127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41272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4127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4127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7007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7007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</a:t>
            </a:r>
            <a:endParaRPr lang="ru-RU" sz="2800" b="1" dirty="0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7007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7007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486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Ж</a:t>
            </a:r>
            <a:endParaRPr lang="ru-RU" sz="2800" b="1" dirty="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8366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1246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4127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19888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8529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17007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19888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27684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29312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2931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29312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429312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48692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45811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40050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42931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429312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2931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429312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17007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198880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22768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256488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Й</a:t>
            </a:r>
            <a:endParaRPr lang="ru-RU" sz="2800" b="1" dirty="0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8529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0050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400508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</a:t>
            </a:r>
            <a:endParaRPr lang="ru-RU" sz="2800" b="1" dirty="0"/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40050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</a:t>
            </a:r>
            <a:endParaRPr lang="ru-RU" sz="2800" b="1" dirty="0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40050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8692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400508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40050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58116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42931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34290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37170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51572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51572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486920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45811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42931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60213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Ь</a:t>
            </a:r>
            <a:endParaRPr lang="ru-RU" sz="2800" b="1" dirty="0"/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57333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54452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45811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45811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45811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Ч</a:t>
            </a:r>
            <a:endParaRPr lang="ru-RU" sz="2800" b="1" dirty="0"/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458116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145" name="Скругленный прямоугольник 144"/>
          <p:cNvSpPr/>
          <p:nvPr/>
        </p:nvSpPr>
        <p:spPr>
          <a:xfrm>
            <a:off x="980660" y="6732300"/>
            <a:ext cx="4896680" cy="18002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Открыть свои тайны любому готова.</a:t>
            </a:r>
          </a:p>
          <a:p>
            <a:pPr algn="ctr"/>
            <a:r>
              <a:rPr lang="ru-RU" sz="2800" b="1" dirty="0" smtClean="0"/>
              <a:t>Но ты от неё не услышишь и слова.</a:t>
            </a:r>
            <a:endParaRPr lang="ru-RU" sz="2800" b="1" dirty="0"/>
          </a:p>
        </p:txBody>
      </p:sp>
      <p:pic>
        <p:nvPicPr>
          <p:cNvPr id="142" name="Picture 2" descr="http://www.ipb.su/uploads/ipbsu/podarizhizn/post-11-13293050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675"/>
          <a:stretch>
            <a:fillRect/>
          </a:stretch>
        </p:blipFill>
        <p:spPr bwMode="auto">
          <a:xfrm flipH="1">
            <a:off x="4653170" y="3695760"/>
            <a:ext cx="2016280" cy="3194098"/>
          </a:xfrm>
          <a:prstGeom prst="rect">
            <a:avLst/>
          </a:prstGeom>
          <a:noFill/>
        </p:spPr>
      </p:pic>
      <p:sp>
        <p:nvSpPr>
          <p:cNvPr id="138" name="Пятиугольник 137"/>
          <p:cNvSpPr/>
          <p:nvPr/>
        </p:nvSpPr>
        <p:spPr>
          <a:xfrm rot="5400000">
            <a:off x="1628750" y="1979640"/>
            <a:ext cx="504070" cy="216030"/>
          </a:xfrm>
          <a:prstGeom prst="homePlat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9" name="Группа 138"/>
          <p:cNvGrpSpPr/>
          <p:nvPr/>
        </p:nvGrpSpPr>
        <p:grpSpPr>
          <a:xfrm>
            <a:off x="980660" y="6732300"/>
            <a:ext cx="4896680" cy="1800250"/>
            <a:chOff x="548600" y="6372250"/>
            <a:chExt cx="4896680" cy="1800250"/>
          </a:xfrm>
        </p:grpSpPr>
        <p:sp>
          <p:nvSpPr>
            <p:cNvPr id="140" name="Скругленный прямоугольник 139"/>
            <p:cNvSpPr/>
            <p:nvPr/>
          </p:nvSpPr>
          <p:spPr>
            <a:xfrm>
              <a:off x="548600" y="6372250"/>
              <a:ext cx="4896680" cy="180025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Picture 24" descr="http://img10.proshkolu.ru/content/media/pic/std/4000000/3314000/3313008-89d4c7e569959187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75" t="6690" r="11799" b="8565"/>
            <a:stretch>
              <a:fillRect/>
            </a:stretch>
          </p:blipFill>
          <p:spPr bwMode="auto">
            <a:xfrm>
              <a:off x="1772770" y="6372250"/>
              <a:ext cx="2592360" cy="1791085"/>
            </a:xfrm>
            <a:prstGeom prst="rect">
              <a:avLst/>
            </a:prstGeom>
            <a:noFill/>
          </p:spPr>
        </p:pic>
      </p:grpSp>
      <p:sp>
        <p:nvSpPr>
          <p:cNvPr id="143" name="Стрелка вправо 142">
            <a:hlinkClick r:id="" action="ppaction://hlinkshowjump?jump=nextslide"/>
          </p:cNvPr>
          <p:cNvSpPr/>
          <p:nvPr/>
        </p:nvSpPr>
        <p:spPr>
          <a:xfrm>
            <a:off x="5661310" y="8460540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1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246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127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007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888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768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648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29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90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86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66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70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050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09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648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64880" y="7812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6488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64880" y="8172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6488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648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1704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811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931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050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170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2900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409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29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2768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71704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7170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1704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717040" y="56521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7170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1704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14096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2900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29312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00508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1409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1409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1409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1409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14096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14096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Ш</a:t>
            </a:r>
            <a:endParaRPr lang="ru-RU" sz="2800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1409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5648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8529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648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5648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4127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7007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98880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27684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2768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2768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Ш</a:t>
            </a:r>
            <a:endParaRPr lang="ru-RU" sz="2800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768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2768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27684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0050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170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42900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1409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8529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5648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56488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Й</a:t>
            </a:r>
            <a:endParaRPr lang="ru-RU" sz="2800" b="1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56488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8366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56488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1246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41272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170076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98880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412720" y="251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</a:t>
            </a:r>
            <a:endParaRPr lang="ru-RU" sz="2800" b="1" dirty="0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4127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41272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4127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4127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7007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7007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</a:t>
            </a:r>
            <a:endParaRPr lang="ru-RU" sz="2800" b="1" dirty="0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7007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7007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486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Ж</a:t>
            </a:r>
            <a:endParaRPr lang="ru-RU" sz="2800" b="1" dirty="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8366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1246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4127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19888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8529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17007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19888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27684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29312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2931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29312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429312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48692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45811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40050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42931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429312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2931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429312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17007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198880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22768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256488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Й</a:t>
            </a:r>
            <a:endParaRPr lang="ru-RU" sz="2800" b="1" dirty="0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8529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0050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400508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</a:t>
            </a:r>
            <a:endParaRPr lang="ru-RU" sz="2800" b="1" dirty="0"/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40050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</a:t>
            </a:r>
            <a:endParaRPr lang="ru-RU" sz="2800" b="1" dirty="0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40050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8692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400508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40050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58116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42931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34290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37170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51572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51572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486920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45811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42931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60213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Ь</a:t>
            </a:r>
            <a:endParaRPr lang="ru-RU" sz="2800" b="1" dirty="0"/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57333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54452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45811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45811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45811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Ч</a:t>
            </a:r>
            <a:endParaRPr lang="ru-RU" sz="2800" b="1" dirty="0"/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458116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pic>
        <p:nvPicPr>
          <p:cNvPr id="142" name="Picture 2" descr="http://www.ipb.su/uploads/ipbsu/podarizhizn/post-11-13293050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675"/>
          <a:stretch>
            <a:fillRect/>
          </a:stretch>
        </p:blipFill>
        <p:spPr bwMode="auto">
          <a:xfrm flipH="1">
            <a:off x="4653170" y="3695760"/>
            <a:ext cx="2016280" cy="3194098"/>
          </a:xfrm>
          <a:prstGeom prst="rect">
            <a:avLst/>
          </a:prstGeom>
          <a:noFill/>
        </p:spPr>
      </p:pic>
      <p:sp>
        <p:nvSpPr>
          <p:cNvPr id="138" name="Пятиугольник 137"/>
          <p:cNvSpPr/>
          <p:nvPr/>
        </p:nvSpPr>
        <p:spPr>
          <a:xfrm rot="5400000">
            <a:off x="3140960" y="2483710"/>
            <a:ext cx="360050" cy="216030"/>
          </a:xfrm>
          <a:prstGeom prst="homePlat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Скругленный прямоугольник 139"/>
          <p:cNvSpPr/>
          <p:nvPr/>
        </p:nvSpPr>
        <p:spPr>
          <a:xfrm>
            <a:off x="980660" y="6732300"/>
            <a:ext cx="4896680" cy="18002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Если ты его отточишь,</a:t>
            </a:r>
          </a:p>
          <a:p>
            <a:pPr algn="ctr"/>
            <a:r>
              <a:rPr lang="ru-RU" sz="2800" b="1" dirty="0" smtClean="0"/>
              <a:t>Нарисуешь всё, что хочешь!</a:t>
            </a:r>
          </a:p>
          <a:p>
            <a:pPr algn="ctr"/>
            <a:r>
              <a:rPr lang="ru-RU" sz="2800" b="1" dirty="0" smtClean="0"/>
              <a:t>Солнце, море, горы, пляж.</a:t>
            </a:r>
          </a:p>
          <a:p>
            <a:pPr algn="ctr"/>
            <a:r>
              <a:rPr lang="ru-RU" sz="2800" b="1" dirty="0" smtClean="0"/>
              <a:t>Что же это?</a:t>
            </a:r>
            <a:endParaRPr lang="ru-RU" sz="2800" b="1" dirty="0"/>
          </a:p>
        </p:txBody>
      </p:sp>
      <p:grpSp>
        <p:nvGrpSpPr>
          <p:cNvPr id="141" name="Группа 140"/>
          <p:cNvGrpSpPr/>
          <p:nvPr/>
        </p:nvGrpSpPr>
        <p:grpSpPr>
          <a:xfrm>
            <a:off x="980660" y="6732300"/>
            <a:ext cx="4896680" cy="1800250"/>
            <a:chOff x="1052670" y="5940190"/>
            <a:chExt cx="4896680" cy="1800250"/>
          </a:xfrm>
        </p:grpSpPr>
        <p:sp>
          <p:nvSpPr>
            <p:cNvPr id="146" name="Скругленный прямоугольник 145"/>
            <p:cNvSpPr/>
            <p:nvPr/>
          </p:nvSpPr>
          <p:spPr>
            <a:xfrm>
              <a:off x="1052670" y="5940190"/>
              <a:ext cx="4896680" cy="180025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7" name="Picture 2" descr="http://iran-banner.com/Portals/0/productimages/263546_2fb60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44780" y="6012200"/>
              <a:ext cx="3096430" cy="1727120"/>
            </a:xfrm>
            <a:prstGeom prst="rect">
              <a:avLst/>
            </a:prstGeom>
            <a:noFill/>
          </p:spPr>
        </p:pic>
      </p:grpSp>
      <p:sp>
        <p:nvSpPr>
          <p:cNvPr id="148" name="Стрелка вправо 147">
            <a:hlinkClick r:id="" action="ppaction://hlinkshowjump?jump=nextslide"/>
          </p:cNvPr>
          <p:cNvSpPr/>
          <p:nvPr/>
        </p:nvSpPr>
        <p:spPr>
          <a:xfrm>
            <a:off x="5661310" y="8460540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1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246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127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007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888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768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648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29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90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86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66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70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050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09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648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64880" y="7812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6488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64880" y="8172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6488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648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1704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811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931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050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170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2900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409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29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2768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71704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7170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1704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717040" y="56521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Ч</a:t>
            </a:r>
            <a:endParaRPr lang="ru-RU" sz="28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7170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1704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14096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2900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29312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00508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1409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1409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1409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1409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14096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14096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Ш</a:t>
            </a:r>
            <a:endParaRPr lang="ru-RU" sz="2800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1409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5648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8529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648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5648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4127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7007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98880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27684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2768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2768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Ш</a:t>
            </a:r>
            <a:endParaRPr lang="ru-RU" sz="2800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768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2768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27684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0050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170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42900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1409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8529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5648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56488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Й</a:t>
            </a:r>
            <a:endParaRPr lang="ru-RU" sz="2800" b="1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56488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8366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56488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1246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41272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170076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98880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412720" y="251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</a:t>
            </a:r>
            <a:endParaRPr lang="ru-RU" sz="2800" b="1" dirty="0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4127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41272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4127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4127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7007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7007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</a:t>
            </a:r>
            <a:endParaRPr lang="ru-RU" sz="2800" b="1" dirty="0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7007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7007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486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Ж</a:t>
            </a:r>
            <a:endParaRPr lang="ru-RU" sz="2800" b="1" dirty="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8366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1246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4127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19888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8529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17007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19888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27684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29312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2931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29312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429312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48692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45811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40050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42931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429312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2931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429312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17007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198880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22768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256488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Й</a:t>
            </a:r>
            <a:endParaRPr lang="ru-RU" sz="2800" b="1" dirty="0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8529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0050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400508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</a:t>
            </a:r>
            <a:endParaRPr lang="ru-RU" sz="2800" b="1" dirty="0"/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40050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</a:t>
            </a:r>
            <a:endParaRPr lang="ru-RU" sz="2800" b="1" dirty="0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40050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8692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400508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40050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58116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42931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34290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37170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51572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51572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486920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45811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42931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60213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Ь</a:t>
            </a:r>
            <a:endParaRPr lang="ru-RU" sz="2800" b="1" dirty="0"/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57333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54452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45811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45811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45811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Ч</a:t>
            </a:r>
            <a:endParaRPr lang="ru-RU" sz="2800" b="1" dirty="0"/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458116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145" name="Скругленный прямоугольник 144"/>
          <p:cNvSpPr/>
          <p:nvPr/>
        </p:nvSpPr>
        <p:spPr>
          <a:xfrm>
            <a:off x="620610" y="6732300"/>
            <a:ext cx="5256730" cy="18002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Свою косичку без опаски</a:t>
            </a:r>
          </a:p>
          <a:p>
            <a:pPr algn="ctr"/>
            <a:r>
              <a:rPr lang="ru-RU" sz="2800" b="1" dirty="0" smtClean="0"/>
              <a:t>Она обмакивает в краски.</a:t>
            </a:r>
          </a:p>
          <a:p>
            <a:pPr algn="ctr"/>
            <a:r>
              <a:rPr lang="ru-RU" sz="2800" b="1" dirty="0" smtClean="0"/>
              <a:t>Потом окрашенной косичкой</a:t>
            </a:r>
          </a:p>
          <a:p>
            <a:pPr algn="ctr"/>
            <a:r>
              <a:rPr lang="ru-RU" sz="2800" b="1" dirty="0" smtClean="0"/>
              <a:t>В альбоме водит по страничке.</a:t>
            </a:r>
            <a:endParaRPr lang="ru-RU" sz="2800" b="1" dirty="0"/>
          </a:p>
        </p:txBody>
      </p:sp>
      <p:pic>
        <p:nvPicPr>
          <p:cNvPr id="142" name="Picture 2" descr="http://www.ipb.su/uploads/ipbsu/podarizhizn/post-11-13293050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675"/>
          <a:stretch>
            <a:fillRect/>
          </a:stretch>
        </p:blipFill>
        <p:spPr bwMode="auto">
          <a:xfrm flipH="1">
            <a:off x="4653170" y="3695760"/>
            <a:ext cx="2016280" cy="3194098"/>
          </a:xfrm>
          <a:prstGeom prst="rect">
            <a:avLst/>
          </a:prstGeom>
          <a:noFill/>
        </p:spPr>
      </p:pic>
      <p:sp>
        <p:nvSpPr>
          <p:cNvPr id="138" name="Пятиугольник 137"/>
          <p:cNvSpPr/>
          <p:nvPr/>
        </p:nvSpPr>
        <p:spPr>
          <a:xfrm rot="5400000">
            <a:off x="3573020" y="3491850"/>
            <a:ext cx="504070" cy="216030"/>
          </a:xfrm>
          <a:prstGeom prst="homePlat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9" name="Группа 138"/>
          <p:cNvGrpSpPr/>
          <p:nvPr/>
        </p:nvGrpSpPr>
        <p:grpSpPr>
          <a:xfrm>
            <a:off x="620610" y="6732300"/>
            <a:ext cx="5256730" cy="1800250"/>
            <a:chOff x="980660" y="6732300"/>
            <a:chExt cx="4896680" cy="1800250"/>
          </a:xfrm>
        </p:grpSpPr>
        <p:sp>
          <p:nvSpPr>
            <p:cNvPr id="140" name="Скругленный прямоугольник 139"/>
            <p:cNvSpPr/>
            <p:nvPr/>
          </p:nvSpPr>
          <p:spPr>
            <a:xfrm>
              <a:off x="980660" y="6732300"/>
              <a:ext cx="4896680" cy="180025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/>
                <a:t> </a:t>
              </a:r>
              <a:endParaRPr lang="ru-RU" sz="2800" b="1" dirty="0"/>
            </a:p>
          </p:txBody>
        </p:sp>
        <p:pic>
          <p:nvPicPr>
            <p:cNvPr id="141" name="Picture 2" descr="http://www.clker.com/cliparts/S/k/J/h/0/M/paint-brush-hi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8800" y="6876320"/>
              <a:ext cx="3168440" cy="1631747"/>
            </a:xfrm>
            <a:prstGeom prst="rect">
              <a:avLst/>
            </a:prstGeom>
            <a:noFill/>
          </p:spPr>
        </p:pic>
      </p:grpSp>
      <p:sp>
        <p:nvSpPr>
          <p:cNvPr id="146" name="Стрелка вправо 145">
            <a:hlinkClick r:id="" action="ppaction://hlinkshowjump?jump=nextslide"/>
          </p:cNvPr>
          <p:cNvSpPr/>
          <p:nvPr/>
        </p:nvSpPr>
        <p:spPr>
          <a:xfrm>
            <a:off x="5661310" y="8460540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1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246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127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007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888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768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648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29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90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86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66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70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050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09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648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64880" y="7812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6488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64880" y="8172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6488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648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1704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811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931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050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170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2900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409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29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2768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71704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7170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1704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717040" y="56521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Ч</a:t>
            </a:r>
            <a:endParaRPr lang="ru-RU" sz="28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7170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1704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14096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2900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29312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00508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1409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1409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1409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1409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14096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14096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Ш</a:t>
            </a:r>
            <a:endParaRPr lang="ru-RU" sz="2800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1409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5648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8529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648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5648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4127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7007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98880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27684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2768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2768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Ш</a:t>
            </a:r>
            <a:endParaRPr lang="ru-RU" sz="2800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768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2768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27684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0050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170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42900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1409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8529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5648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56488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Й</a:t>
            </a:r>
            <a:endParaRPr lang="ru-RU" sz="2800" b="1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56488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8366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56488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1246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41272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170076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98880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412720" y="251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</a:t>
            </a:r>
            <a:endParaRPr lang="ru-RU" sz="2800" b="1" dirty="0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4127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41272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4127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4127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7007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7007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</a:t>
            </a:r>
            <a:endParaRPr lang="ru-RU" sz="2800" b="1" dirty="0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7007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7007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486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Ж</a:t>
            </a:r>
            <a:endParaRPr lang="ru-RU" sz="2800" b="1" dirty="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8366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1246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4127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19888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8529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17007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19888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27684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29312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2931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29312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429312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48692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45811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40050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42931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429312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2931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429312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17007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198880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22768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256488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Й</a:t>
            </a:r>
            <a:endParaRPr lang="ru-RU" sz="2800" b="1" dirty="0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8529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0050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400508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</a:t>
            </a:r>
            <a:endParaRPr lang="ru-RU" sz="2800" b="1" dirty="0"/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40050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</a:t>
            </a:r>
            <a:endParaRPr lang="ru-RU" sz="2800" b="1" dirty="0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40050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8692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400508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40050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58116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42931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34290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37170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51572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51572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486920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45811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42931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60213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Ь</a:t>
            </a:r>
            <a:endParaRPr lang="ru-RU" sz="2800" b="1" dirty="0"/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57333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54452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45811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45811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45811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Ч</a:t>
            </a:r>
            <a:endParaRPr lang="ru-RU" sz="2800" b="1" dirty="0"/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458116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145" name="Скругленный прямоугольник 144"/>
          <p:cNvSpPr/>
          <p:nvPr/>
        </p:nvSpPr>
        <p:spPr>
          <a:xfrm>
            <a:off x="980660" y="6732300"/>
            <a:ext cx="4896680" cy="18002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 На коробку я похож,</a:t>
            </a:r>
          </a:p>
          <a:p>
            <a:pPr algn="ctr"/>
            <a:r>
              <a:rPr lang="ru-RU" sz="2800" b="1" dirty="0" smtClean="0"/>
              <a:t>Ручки ты в меня кладёшь.</a:t>
            </a:r>
          </a:p>
          <a:p>
            <a:pPr algn="ctr"/>
            <a:r>
              <a:rPr lang="ru-RU" sz="2800" b="1" dirty="0" smtClean="0"/>
              <a:t>Школьник, ты меня узнал?</a:t>
            </a:r>
          </a:p>
          <a:p>
            <a:pPr algn="ctr"/>
            <a:r>
              <a:rPr lang="ru-RU" sz="2800" b="1" dirty="0" smtClean="0"/>
              <a:t>Ну конечно, я - … .</a:t>
            </a:r>
            <a:endParaRPr lang="ru-RU" sz="2800" b="1" dirty="0"/>
          </a:p>
        </p:txBody>
      </p:sp>
      <p:pic>
        <p:nvPicPr>
          <p:cNvPr id="142" name="Picture 2" descr="http://www.ipb.su/uploads/ipbsu/podarizhizn/post-11-13293050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675"/>
          <a:stretch>
            <a:fillRect/>
          </a:stretch>
        </p:blipFill>
        <p:spPr bwMode="auto">
          <a:xfrm flipH="1">
            <a:off x="4653170" y="3695760"/>
            <a:ext cx="2016280" cy="3194098"/>
          </a:xfrm>
          <a:prstGeom prst="rect">
            <a:avLst/>
          </a:prstGeom>
          <a:noFill/>
        </p:spPr>
      </p:pic>
      <p:sp>
        <p:nvSpPr>
          <p:cNvPr id="138" name="Пятиугольник 137"/>
          <p:cNvSpPr/>
          <p:nvPr/>
        </p:nvSpPr>
        <p:spPr>
          <a:xfrm rot="5400000">
            <a:off x="4221110" y="3131800"/>
            <a:ext cx="504070" cy="216030"/>
          </a:xfrm>
          <a:prstGeom prst="homePlat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9" name="Группа 138"/>
          <p:cNvGrpSpPr/>
          <p:nvPr/>
        </p:nvGrpSpPr>
        <p:grpSpPr>
          <a:xfrm>
            <a:off x="980660" y="6732300"/>
            <a:ext cx="4896680" cy="1800250"/>
            <a:chOff x="980660" y="6228230"/>
            <a:chExt cx="4896680" cy="1800250"/>
          </a:xfrm>
        </p:grpSpPr>
        <p:sp>
          <p:nvSpPr>
            <p:cNvPr id="143" name="Скругленный прямоугольник 142"/>
            <p:cNvSpPr/>
            <p:nvPr/>
          </p:nvSpPr>
          <p:spPr>
            <a:xfrm>
              <a:off x="980660" y="6228230"/>
              <a:ext cx="4896680" cy="180025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4" name="Picture 4" descr="http://jili-bili.ru/files/products/125/medium/138570539857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0810" y="6300240"/>
              <a:ext cx="2952410" cy="1704761"/>
            </a:xfrm>
            <a:prstGeom prst="rect">
              <a:avLst/>
            </a:prstGeom>
            <a:noFill/>
          </p:spPr>
        </p:pic>
      </p:grpSp>
      <p:sp>
        <p:nvSpPr>
          <p:cNvPr id="146" name="Стрелка вправо 145">
            <a:hlinkClick r:id="" action="ppaction://hlinkshowjump?jump=nextslide"/>
          </p:cNvPr>
          <p:cNvSpPr/>
          <p:nvPr/>
        </p:nvSpPr>
        <p:spPr>
          <a:xfrm>
            <a:off x="5661310" y="8460540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14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246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127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007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888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768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648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29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90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86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66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70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050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09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648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64880" y="7812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6488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64880" y="8172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6488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648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1704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811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931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050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170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2900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409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29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2768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71704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7170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1704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717040" y="56521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Ч</a:t>
            </a:r>
            <a:endParaRPr lang="ru-RU" sz="28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7170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1704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14096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2900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29312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00508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1409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1409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1409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1409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14096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14096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Ш</a:t>
            </a:r>
            <a:endParaRPr lang="ru-RU" sz="2800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1409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5648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8529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648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5648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4127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7007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98880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27684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2768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2768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Ш</a:t>
            </a:r>
            <a:endParaRPr lang="ru-RU" sz="2800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768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2768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27684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0050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170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42900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1409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8529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5648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56488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Й</a:t>
            </a:r>
            <a:endParaRPr lang="ru-RU" sz="2800" b="1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56488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8366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56488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1246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41272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170076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98880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412720" y="251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</a:t>
            </a:r>
            <a:endParaRPr lang="ru-RU" sz="2800" b="1" dirty="0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4127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41272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4127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4127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7007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7007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</a:t>
            </a:r>
            <a:endParaRPr lang="ru-RU" sz="2800" b="1" dirty="0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7007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7007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486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Ж</a:t>
            </a:r>
            <a:endParaRPr lang="ru-RU" sz="2800" b="1" dirty="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8366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1246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4127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19888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8529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17007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19888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27684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29312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Ы</a:t>
            </a:r>
            <a:endParaRPr lang="ru-RU" sz="2800" b="1" dirty="0"/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2931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29312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429312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Ц</a:t>
            </a:r>
            <a:endParaRPr lang="ru-RU" sz="2800" b="1" dirty="0"/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48692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45811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40050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42931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429312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2931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429312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17007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198880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22768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256488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Й</a:t>
            </a:r>
            <a:endParaRPr lang="ru-RU" sz="2800" b="1" dirty="0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8529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0050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400508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</a:t>
            </a:r>
            <a:endParaRPr lang="ru-RU" sz="2800" b="1" dirty="0"/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40050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</a:t>
            </a:r>
            <a:endParaRPr lang="ru-RU" sz="2800" b="1" dirty="0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40050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8692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400508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40050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58116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42931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34290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37170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51572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51572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486920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45811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42931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60213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Ь</a:t>
            </a:r>
            <a:endParaRPr lang="ru-RU" sz="2800" b="1" dirty="0"/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57333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54452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45811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45811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45811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Ч</a:t>
            </a:r>
            <a:endParaRPr lang="ru-RU" sz="2800" b="1" dirty="0"/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458116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145" name="Скругленный прямоугольник 144"/>
          <p:cNvSpPr/>
          <p:nvPr/>
        </p:nvSpPr>
        <p:spPr>
          <a:xfrm>
            <a:off x="404580" y="3851900"/>
            <a:ext cx="5256730" cy="18002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/>
              <a:t>Проживают в трудной книжке,</a:t>
            </a:r>
          </a:p>
          <a:p>
            <a:pPr algn="ctr"/>
            <a:r>
              <a:rPr lang="ru-RU" sz="2800" b="1" dirty="0" smtClean="0"/>
              <a:t>Хитроумные братишки.</a:t>
            </a:r>
          </a:p>
          <a:p>
            <a:pPr algn="ctr"/>
            <a:r>
              <a:rPr lang="ru-RU" sz="2800" b="1" dirty="0" smtClean="0"/>
              <a:t>Десять их, но братья эти</a:t>
            </a:r>
          </a:p>
          <a:p>
            <a:pPr algn="ctr"/>
            <a:r>
              <a:rPr lang="ru-RU" sz="2800" b="1" dirty="0" smtClean="0"/>
              <a:t>Сосчитают всё на свете.</a:t>
            </a:r>
          </a:p>
          <a:p>
            <a:pPr algn="ctr"/>
            <a:endParaRPr lang="ru-RU" sz="2800" b="1" dirty="0"/>
          </a:p>
        </p:txBody>
      </p:sp>
      <p:pic>
        <p:nvPicPr>
          <p:cNvPr id="142" name="Picture 2" descr="http://www.ipb.su/uploads/ipbsu/podarizhizn/post-11-13293050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675"/>
          <a:stretch>
            <a:fillRect/>
          </a:stretch>
        </p:blipFill>
        <p:spPr bwMode="auto">
          <a:xfrm flipH="1">
            <a:off x="5182242" y="5868180"/>
            <a:ext cx="1675758" cy="2654658"/>
          </a:xfrm>
          <a:prstGeom prst="rect">
            <a:avLst/>
          </a:prstGeom>
          <a:noFill/>
        </p:spPr>
      </p:pic>
      <p:sp>
        <p:nvSpPr>
          <p:cNvPr id="138" name="Пятиугольник 137"/>
          <p:cNvSpPr/>
          <p:nvPr/>
        </p:nvSpPr>
        <p:spPr>
          <a:xfrm rot="5400000">
            <a:off x="4221110" y="5724160"/>
            <a:ext cx="360050" cy="216030"/>
          </a:xfrm>
          <a:prstGeom prst="homePlat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9" name="Группа 138"/>
          <p:cNvGrpSpPr/>
          <p:nvPr/>
        </p:nvGrpSpPr>
        <p:grpSpPr>
          <a:xfrm>
            <a:off x="404580" y="3851900"/>
            <a:ext cx="5256730" cy="1800250"/>
            <a:chOff x="620610" y="6156220"/>
            <a:chExt cx="4896680" cy="1800250"/>
          </a:xfrm>
        </p:grpSpPr>
        <p:sp>
          <p:nvSpPr>
            <p:cNvPr id="140" name="Скругленный прямоугольник 139"/>
            <p:cNvSpPr/>
            <p:nvPr/>
          </p:nvSpPr>
          <p:spPr>
            <a:xfrm>
              <a:off x="620610" y="6156220"/>
              <a:ext cx="4896680" cy="180025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Picture 6" descr="http://www.bookin.org.ru/book/2756898.jpg"/>
            <p:cNvPicPr>
              <a:picLocks noChangeAspect="1" noChangeArrowheads="1"/>
            </p:cNvPicPr>
            <p:nvPr/>
          </p:nvPicPr>
          <p:blipFill>
            <a:blip r:embed="rId3" cstate="print"/>
            <a:srcRect l="3919" t="13010" r="5100" b="14714"/>
            <a:stretch>
              <a:fillRect/>
            </a:stretch>
          </p:blipFill>
          <p:spPr bwMode="auto">
            <a:xfrm>
              <a:off x="1052670" y="6228230"/>
              <a:ext cx="4032560" cy="1656230"/>
            </a:xfrm>
            <a:prstGeom prst="rect">
              <a:avLst/>
            </a:prstGeom>
            <a:noFill/>
          </p:spPr>
        </p:pic>
      </p:grpSp>
      <p:sp>
        <p:nvSpPr>
          <p:cNvPr id="146" name="Стрелка вправо 145">
            <a:hlinkClick r:id="" action="ppaction://hlinkshowjump?jump=nextslide"/>
          </p:cNvPr>
          <p:cNvSpPr/>
          <p:nvPr/>
        </p:nvSpPr>
        <p:spPr>
          <a:xfrm>
            <a:off x="5661310" y="8460540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1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246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127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007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888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768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648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29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90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86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66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70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050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09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648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64880" y="7812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6488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64880" y="8172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6488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</a:t>
            </a:r>
            <a:endParaRPr lang="ru-RU" sz="28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648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1704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811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931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050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170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2900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409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29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2768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71704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7170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1704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717040" y="56521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Ч</a:t>
            </a:r>
            <a:endParaRPr lang="ru-RU" sz="28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7170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1704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14096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2900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29312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00508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1409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1409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1409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1409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14096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14096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Ш</a:t>
            </a:r>
            <a:endParaRPr lang="ru-RU" sz="2800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1409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5648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8529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648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5648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4127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7007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98880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27684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2768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2768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Ш</a:t>
            </a:r>
            <a:endParaRPr lang="ru-RU" sz="2800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768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2768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27684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0050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170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42900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1409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8529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5648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56488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Й</a:t>
            </a:r>
            <a:endParaRPr lang="ru-RU" sz="2800" b="1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56488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8366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56488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1246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41272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170076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98880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412720" y="251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</a:t>
            </a:r>
            <a:endParaRPr lang="ru-RU" sz="2800" b="1" dirty="0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4127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41272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4127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4127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7007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7007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</a:t>
            </a:r>
            <a:endParaRPr lang="ru-RU" sz="2800" b="1" dirty="0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7007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7007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486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Ж</a:t>
            </a:r>
            <a:endParaRPr lang="ru-RU" sz="2800" b="1" dirty="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8366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1246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4127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19888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8529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17007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19888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27684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29312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Ы</a:t>
            </a:r>
            <a:endParaRPr lang="ru-RU" sz="2800" b="1" dirty="0"/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2931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29312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429312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Ц</a:t>
            </a:r>
            <a:endParaRPr lang="ru-RU" sz="2800" b="1" dirty="0"/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48692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45811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40050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42931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429312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2931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429312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17007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198880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22768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256488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Й</a:t>
            </a:r>
            <a:endParaRPr lang="ru-RU" sz="2800" b="1" dirty="0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8529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0050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400508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</a:t>
            </a:r>
            <a:endParaRPr lang="ru-RU" sz="2800" b="1" dirty="0"/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40050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</a:t>
            </a:r>
            <a:endParaRPr lang="ru-RU" sz="2800" b="1" dirty="0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40050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8692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400508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40050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58116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42931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34290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37170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51572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51572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486920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45811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42931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60213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Ь</a:t>
            </a:r>
            <a:endParaRPr lang="ru-RU" sz="2800" b="1" dirty="0"/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57333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54452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45811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45811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45811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Ч</a:t>
            </a:r>
            <a:endParaRPr lang="ru-RU" sz="2800" b="1" dirty="0"/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458116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145" name="Скругленный прямоугольник 144"/>
          <p:cNvSpPr/>
          <p:nvPr/>
        </p:nvSpPr>
        <p:spPr>
          <a:xfrm>
            <a:off x="404580" y="3851900"/>
            <a:ext cx="5256730" cy="18002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Есть, друзья, такая птица:</a:t>
            </a:r>
          </a:p>
          <a:p>
            <a:pPr algn="ctr"/>
            <a:r>
              <a:rPr lang="ru-RU" sz="2800" b="1" dirty="0" smtClean="0"/>
              <a:t>Если сядет на страницу,</a:t>
            </a:r>
          </a:p>
          <a:p>
            <a:pPr algn="ctr"/>
            <a:r>
              <a:rPr lang="ru-RU" sz="2800" b="1" dirty="0" smtClean="0"/>
              <a:t>Очень рад бываю я,</a:t>
            </a:r>
          </a:p>
          <a:p>
            <a:pPr algn="ctr"/>
            <a:r>
              <a:rPr lang="ru-RU" sz="2800" b="1" dirty="0" smtClean="0"/>
              <a:t>А со мною вся семья.</a:t>
            </a:r>
            <a:endParaRPr lang="ru-RU" sz="2800" b="1" dirty="0"/>
          </a:p>
        </p:txBody>
      </p:sp>
      <p:pic>
        <p:nvPicPr>
          <p:cNvPr id="142" name="Picture 2" descr="http://www.ipb.su/uploads/ipbsu/podarizhizn/post-11-13293050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675"/>
          <a:stretch>
            <a:fillRect/>
          </a:stretch>
        </p:blipFill>
        <p:spPr bwMode="auto">
          <a:xfrm flipH="1">
            <a:off x="5182242" y="5868180"/>
            <a:ext cx="1675758" cy="2654658"/>
          </a:xfrm>
          <a:prstGeom prst="rect">
            <a:avLst/>
          </a:prstGeom>
          <a:noFill/>
        </p:spPr>
      </p:pic>
      <p:sp>
        <p:nvSpPr>
          <p:cNvPr id="138" name="Пятиугольник 137"/>
          <p:cNvSpPr/>
          <p:nvPr/>
        </p:nvSpPr>
        <p:spPr>
          <a:xfrm rot="5400000">
            <a:off x="2420860" y="6012200"/>
            <a:ext cx="504070" cy="216030"/>
          </a:xfrm>
          <a:prstGeom prst="homePlat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9" name="Группа 138"/>
          <p:cNvGrpSpPr/>
          <p:nvPr/>
        </p:nvGrpSpPr>
        <p:grpSpPr>
          <a:xfrm>
            <a:off x="404580" y="3851900"/>
            <a:ext cx="5256730" cy="1800250"/>
            <a:chOff x="980660" y="6300240"/>
            <a:chExt cx="4896680" cy="1800250"/>
          </a:xfrm>
        </p:grpSpPr>
        <p:sp>
          <p:nvSpPr>
            <p:cNvPr id="143" name="Скругленный прямоугольник 142"/>
            <p:cNvSpPr/>
            <p:nvPr/>
          </p:nvSpPr>
          <p:spPr>
            <a:xfrm>
              <a:off x="980660" y="6300240"/>
              <a:ext cx="4896680" cy="180025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4" name="Picture 8" descr="http://www.sucaitianxia.com/png/UploadFiles_6130/200803/2008032313575043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64880" y="6300240"/>
              <a:ext cx="1800250" cy="1800250"/>
            </a:xfrm>
            <a:prstGeom prst="rect">
              <a:avLst/>
            </a:prstGeom>
            <a:noFill/>
          </p:spPr>
        </p:pic>
      </p:grpSp>
      <p:sp>
        <p:nvSpPr>
          <p:cNvPr id="146" name="Стрелка вправо 145">
            <a:hlinkClick r:id="" action="ppaction://hlinkshowjump?jump=nextslide"/>
          </p:cNvPr>
          <p:cNvSpPr/>
          <p:nvPr/>
        </p:nvSpPr>
        <p:spPr>
          <a:xfrm>
            <a:off x="5661310" y="8460540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1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ipb.su/uploads/ipbsu/podarizhizn/post-11-13293050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675"/>
          <a:stretch>
            <a:fillRect/>
          </a:stretch>
        </p:blipFill>
        <p:spPr bwMode="auto">
          <a:xfrm flipH="1">
            <a:off x="1772770" y="3851900"/>
            <a:ext cx="3200292" cy="50697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6590" y="1403560"/>
            <a:ext cx="604884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9600" b="1" dirty="0" smtClean="0">
                <a:solidFill>
                  <a:srgbClr val="00B050"/>
                </a:solidFill>
              </a:rPr>
              <a:t>М</a:t>
            </a:r>
            <a:r>
              <a:rPr lang="ru-RU" sz="9600" b="1" dirty="0" smtClean="0">
                <a:solidFill>
                  <a:srgbClr val="FF0000"/>
                </a:solidFill>
              </a:rPr>
              <a:t>о</a:t>
            </a:r>
            <a:r>
              <a:rPr lang="ru-RU" sz="9600" b="1" dirty="0" smtClean="0">
                <a:solidFill>
                  <a:srgbClr val="92D050"/>
                </a:solidFill>
              </a:rPr>
              <a:t>л</a:t>
            </a:r>
            <a:r>
              <a:rPr lang="ru-RU" sz="9600" b="1" dirty="0" smtClean="0">
                <a:solidFill>
                  <a:srgbClr val="0070C0"/>
                </a:solidFill>
              </a:rPr>
              <a:t>о</a:t>
            </a:r>
            <a:r>
              <a:rPr lang="ru-RU" sz="9600" b="1" dirty="0" smtClean="0">
                <a:solidFill>
                  <a:srgbClr val="FFFF00"/>
                </a:solidFill>
              </a:rPr>
              <a:t>д</a:t>
            </a:r>
            <a:r>
              <a:rPr lang="ru-RU" sz="9600" b="1" dirty="0" smtClean="0">
                <a:solidFill>
                  <a:srgbClr val="7030A0"/>
                </a:solidFill>
              </a:rPr>
              <a:t>ц</a:t>
            </a:r>
            <a:r>
              <a:rPr lang="ru-RU" sz="9600" b="1" dirty="0" smtClean="0">
                <a:solidFill>
                  <a:srgbClr val="FF0000"/>
                </a:solidFill>
              </a:rPr>
              <a:t>ы</a:t>
            </a:r>
            <a:r>
              <a:rPr lang="ru-RU" sz="9600" b="1" dirty="0" smtClean="0">
                <a:solidFill>
                  <a:srgbClr val="00B050"/>
                </a:solidFill>
              </a:rPr>
              <a:t>!</a:t>
            </a:r>
            <a:endParaRPr lang="ru-RU" sz="9600" b="1" dirty="0">
              <a:solidFill>
                <a:srgbClr val="00B050"/>
              </a:solidFill>
            </a:endParaRPr>
          </a:p>
        </p:txBody>
      </p:sp>
      <p:pic>
        <p:nvPicPr>
          <p:cNvPr id="38914" name="Picture 2" descr="http://ou-dou6malyshka.ucoz.ru/_si/0/8751152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580" y="3419840"/>
            <a:ext cx="1745902" cy="1440200"/>
          </a:xfrm>
          <a:prstGeom prst="rect">
            <a:avLst/>
          </a:prstGeom>
          <a:noFill/>
        </p:spPr>
      </p:pic>
      <p:pic>
        <p:nvPicPr>
          <p:cNvPr id="38916" name="Picture 4" descr="http://ou-dou6malyshka.ucoz.ru/_si/0/8751152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5180" y="3059790"/>
            <a:ext cx="1872260" cy="1544433"/>
          </a:xfrm>
          <a:prstGeom prst="rect">
            <a:avLst/>
          </a:prstGeom>
          <a:noFill/>
        </p:spPr>
      </p:pic>
      <p:pic>
        <p:nvPicPr>
          <p:cNvPr id="38918" name="Picture 6" descr="http://ou-dou6malyshka.ucoz.ru/_si/0/8751152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2870" y="323410"/>
            <a:ext cx="1614190" cy="1331550"/>
          </a:xfrm>
          <a:prstGeom prst="rect">
            <a:avLst/>
          </a:prstGeom>
          <a:noFill/>
        </p:spPr>
      </p:pic>
      <p:pic>
        <p:nvPicPr>
          <p:cNvPr id="38920" name="Picture 8" descr="http://ou-dou6malyshka.ucoz.ru/_si/0/8751152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590" y="7740440"/>
            <a:ext cx="1396722" cy="1152160"/>
          </a:xfrm>
          <a:prstGeom prst="rect">
            <a:avLst/>
          </a:prstGeom>
          <a:noFill/>
        </p:spPr>
      </p:pic>
      <p:pic>
        <p:nvPicPr>
          <p:cNvPr id="9" name="Picture 8" descr="http://ou-dou6malyshka.ucoz.ru/_si/0/8751152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7240" y="6516270"/>
            <a:ext cx="1396722" cy="1152160"/>
          </a:xfrm>
          <a:prstGeom prst="rect">
            <a:avLst/>
          </a:prstGeom>
          <a:noFill/>
        </p:spPr>
      </p:pic>
      <p:sp>
        <p:nvSpPr>
          <p:cNvPr id="10" name="Умножение 9">
            <a:hlinkClick r:id="" action="ppaction://hlinkshowjump?jump=endshow"/>
          </p:cNvPr>
          <p:cNvSpPr/>
          <p:nvPr/>
        </p:nvSpPr>
        <p:spPr>
          <a:xfrm>
            <a:off x="5949350" y="8172500"/>
            <a:ext cx="720100" cy="792110"/>
          </a:xfrm>
          <a:prstGeom prst="mathMultiply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8550" y="467430"/>
            <a:ext cx="48246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http://pandia.ru/text/80/051/images/image002_20.jpg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титульный</a:t>
            </a:r>
            <a:r>
              <a:rPr kumimoji="0" 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лист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http://mirpps.ru/fon-dlja-prezentacii/03.jpg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фон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88550" y="1034839"/>
            <a:ext cx="64809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://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shop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.377777.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ru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upload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iblock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/21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/85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17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a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29-6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cd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0-11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de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-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aae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9-001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e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8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cebffbc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jpeg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резинка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http://img-fotki.yandex.ru/get/4813/47407354.2a1/0_90b79_8d5c2416_orig.png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звонок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http://www.kancministr.ru/upload/iblock/e00/e0022cae923781c7edb6175548f685d9.png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портфель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https://d-a.d-cd.net/7581ceas-960.jpg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АЛФАВИТ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http://detskiitov.ru/image/Large/multimedia/audio_cd_covers/1013147830.jpg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-дневник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http://my-book-shop.ru/image/product/2/1211460.jpg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журнал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0"/>
              </a:rPr>
              <a:t>http://nachalo4ka.ru/wp-content/uploads/2014/08/shkolnaya-doska-zelenaya.png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доска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http://z-city.com.ua/images/pictures/authors/7020/33766/dypbjn2zuhpnmq8ule8haa4w5-(article-picture2).jpg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ДВОЙКА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http://halimbekaul.dagschool.com/_http_schools/1711/halimbekaul/admin/ckfinder/core/connector/php/connector.phpfck_user_files/images/1schoolboy2-med.jpg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опаздание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http://www.microcompany.com.ua/MChtml/pic/Art/Meb/Edu/Parta_p5.jpg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ПАРТА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4"/>
              </a:rPr>
              <a:t>http://s57143.cdn3.setup.ru/u/1e/90dddb05744909a0d3032ac13ea8eb/-/j0343343.jpg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УРОК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5"/>
              </a:rPr>
              <a:t>http://matreshka149.ru/wp-content/uploads/2011/09/f7caafddb99b.png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ПЕРВОКЛАССНИК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6"/>
              </a:rPr>
              <a:t>http://www.ipb.su/uploads/ipbsu/podarizhizn/post-11-1329305012.jpg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- БУРАТИНО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7"/>
              </a:rPr>
              <a:t>http://stok-hifi.ru/im/==GWZIUcMP7ax9keNLXT68EenRUR7n7MKxgztLJayjJUQhLM4ANWIzfaMjJRwP8RWRXyyj8ckDfM7RgWjvNWXvJDL8gO8LLMSBTWyjLeMLHO7MgssBTyB8Tp.jpg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– ГЛОБУС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88550" y="4139940"/>
            <a:ext cx="64088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 </a:t>
            </a:r>
            <a:r>
              <a:rPr lang="ru-RU" sz="1100" dirty="0" smtClean="0">
                <a:hlinkClick r:id="rId18"/>
              </a:rPr>
              <a:t>http://fulltienich.com/wp-content/uploads/2015/10/kak-postavit-apostrof-s-klaviaturyi-kompyutera.png</a:t>
            </a:r>
            <a:r>
              <a:rPr lang="ru-RU" sz="1100" dirty="0" smtClean="0"/>
              <a:t>  - ЗАПЯТАЯ</a:t>
            </a:r>
          </a:p>
          <a:p>
            <a:r>
              <a:rPr lang="ru-RU" sz="1100" dirty="0" smtClean="0">
                <a:hlinkClick r:id="rId19"/>
              </a:rPr>
              <a:t>http://chudomama.com/purchases/uploads/1e1/722/19d89d436124525542a8678bb2.jpg</a:t>
            </a:r>
            <a:r>
              <a:rPr lang="ru-RU" sz="1100" dirty="0" smtClean="0"/>
              <a:t>  - ручка</a:t>
            </a:r>
          </a:p>
          <a:p>
            <a:r>
              <a:rPr lang="ru-RU" sz="1100" dirty="0" smtClean="0">
                <a:hlinkClick r:id="rId20"/>
              </a:rPr>
              <a:t>http://nigaj.ucoz.ru/klass/2/term1/pictures/Ruler.png</a:t>
            </a:r>
            <a:r>
              <a:rPr lang="ru-RU" sz="1100" dirty="0" smtClean="0"/>
              <a:t>  - ЛИНЕЙКА</a:t>
            </a:r>
          </a:p>
          <a:p>
            <a:r>
              <a:rPr lang="ru-RU" sz="1100" dirty="0" smtClean="0">
                <a:hlinkClick r:id="rId21"/>
              </a:rPr>
              <a:t>http://img10.proshkolu.ru/content/media/pic/std/4000000/3314000/3313008-89d4c7e569959187.png</a:t>
            </a:r>
            <a:r>
              <a:rPr lang="ru-RU" sz="1100" dirty="0" smtClean="0"/>
              <a:t>  - КНИГА</a:t>
            </a:r>
            <a:endParaRPr lang="ru-RU" sz="1100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88550" y="5220090"/>
            <a:ext cx="640889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hlinkClick r:id="rId22"/>
              </a:rPr>
              <a:t>http://iran-banner.com/Portals/0/productimages/263546_2fb60.jpg</a:t>
            </a:r>
            <a:r>
              <a:rPr lang="ru-RU" sz="1100" dirty="0" smtClean="0"/>
              <a:t>  -КАРАНДАШ</a:t>
            </a:r>
          </a:p>
          <a:p>
            <a:r>
              <a:rPr lang="ru-RU" sz="1100" dirty="0" smtClean="0">
                <a:hlinkClick r:id="rId23"/>
              </a:rPr>
              <a:t>http://www.clker.com/cliparts/S/k/J/h/0/M/paint-brush-hi.png</a:t>
            </a:r>
            <a:r>
              <a:rPr lang="ru-RU" sz="1100" dirty="0" smtClean="0"/>
              <a:t>  - КИСТОЧКА</a:t>
            </a:r>
          </a:p>
          <a:p>
            <a:r>
              <a:rPr lang="ru-RU" sz="1100" dirty="0" smtClean="0">
                <a:hlinkClick r:id="rId24"/>
              </a:rPr>
              <a:t>http://jili-bili.ru/files/products/125/medium/138570539857.jpg</a:t>
            </a:r>
            <a:r>
              <a:rPr lang="ru-RU" sz="1100" dirty="0" smtClean="0"/>
              <a:t>  - ПЕНАЛ</a:t>
            </a:r>
          </a:p>
          <a:p>
            <a:r>
              <a:rPr lang="ru-RU" sz="1100" dirty="0" smtClean="0">
                <a:hlinkClick r:id="rId25"/>
              </a:rPr>
              <a:t>http://www.bookin.org.ru/book/2756898.jpg</a:t>
            </a:r>
            <a:r>
              <a:rPr lang="ru-RU" sz="1100" dirty="0" smtClean="0"/>
              <a:t>  - ЦИФРЫ</a:t>
            </a:r>
          </a:p>
          <a:p>
            <a:r>
              <a:rPr lang="ru-RU" sz="1100" dirty="0" smtClean="0">
                <a:hlinkClick r:id="rId26"/>
              </a:rPr>
              <a:t>http://www.sucaitianxia.com/png/UploadFiles_6130/200803/20080323135750439.png</a:t>
            </a:r>
            <a:r>
              <a:rPr lang="ru-RU" sz="1100" dirty="0" smtClean="0"/>
              <a:t>  - пятерка</a:t>
            </a:r>
          </a:p>
          <a:p>
            <a:endParaRPr lang="ru-RU" sz="1100" dirty="0" smtClean="0"/>
          </a:p>
          <a:p>
            <a:endParaRPr lang="ru-RU" sz="1100" dirty="0"/>
          </a:p>
        </p:txBody>
      </p:sp>
      <p:sp>
        <p:nvSpPr>
          <p:cNvPr id="70" name="TextBox 69"/>
          <p:cNvSpPr txBox="1"/>
          <p:nvPr/>
        </p:nvSpPr>
        <p:spPr>
          <a:xfrm>
            <a:off x="260560" y="179390"/>
            <a:ext cx="4608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Ссылки на интернет-ресурсы:</a:t>
            </a:r>
            <a:endParaRPr lang="ru-RU" sz="14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188550" y="6084210"/>
            <a:ext cx="56887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27"/>
              </a:rPr>
              <a:t>http://ou-dou6malyshka.ucoz.ru/_si/0/87511528.gif</a:t>
            </a:r>
            <a:r>
              <a:rPr lang="ru-RU" sz="1100" dirty="0" smtClean="0"/>
              <a:t> - ромашка</a:t>
            </a:r>
            <a:endParaRPr lang="ru-RU" sz="11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246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127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007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888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768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648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29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90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86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66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70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050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09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648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64880" y="7812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6488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64880" y="8172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6488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648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1704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811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931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050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170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2900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409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29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2768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71704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7170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1704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717040" y="56521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7170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1704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14096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2900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29312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00508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1409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1409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1409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1409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14096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14096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1409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5648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8529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648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5648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4127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7007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98880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27684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2768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2768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768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2768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27684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0050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170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42900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1409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8529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5648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56488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56488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8366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56488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1246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41272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170076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98880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412720" y="251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4127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41272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4127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4127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7007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7007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7007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7007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486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8366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1246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4127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19888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8529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17007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19888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27684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29312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2931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29312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429312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48692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45811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40050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42931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429312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2931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429312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17007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198880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22768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256488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8529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0050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400508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40050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40050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8692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400508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40050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58116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42931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34290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37170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51572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51572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486920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45811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42931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60213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57333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54452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45811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45811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45811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458116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9" name="Пятиугольник 138"/>
          <p:cNvSpPr/>
          <p:nvPr/>
        </p:nvSpPr>
        <p:spPr>
          <a:xfrm>
            <a:off x="2852920" y="683460"/>
            <a:ext cx="504070" cy="216030"/>
          </a:xfrm>
          <a:prstGeom prst="homePlat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1052670" y="6732300"/>
            <a:ext cx="4896680" cy="18002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Если ей работу дашь –</a:t>
            </a:r>
          </a:p>
          <a:p>
            <a:pPr algn="ctr"/>
            <a:r>
              <a:rPr lang="ru-RU" sz="2800" b="1" dirty="0" smtClean="0"/>
              <a:t>Зря трудился карандаш.</a:t>
            </a:r>
            <a:endParaRPr lang="ru-RU" sz="2800" b="1" dirty="0"/>
          </a:p>
        </p:txBody>
      </p:sp>
      <p:grpSp>
        <p:nvGrpSpPr>
          <p:cNvPr id="144" name="Группа 143"/>
          <p:cNvGrpSpPr/>
          <p:nvPr/>
        </p:nvGrpSpPr>
        <p:grpSpPr>
          <a:xfrm>
            <a:off x="1052670" y="6732300"/>
            <a:ext cx="4896680" cy="1800250"/>
            <a:chOff x="692620" y="5796170"/>
            <a:chExt cx="4896680" cy="1800250"/>
          </a:xfrm>
        </p:grpSpPr>
        <p:sp>
          <p:nvSpPr>
            <p:cNvPr id="145" name="Скругленный прямоугольник 144"/>
            <p:cNvSpPr/>
            <p:nvPr/>
          </p:nvSpPr>
          <p:spPr>
            <a:xfrm>
              <a:off x="692620" y="5796170"/>
              <a:ext cx="4896680" cy="180025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6" name="Picture 4" descr="http://shop.377777.ru/upload/iblock/21e/85a17a29-6cd0-11de-aae9-001e8cebffbc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820" t="21420" r="9279" b="21879"/>
            <a:stretch>
              <a:fillRect/>
            </a:stretch>
          </p:blipFill>
          <p:spPr bwMode="auto">
            <a:xfrm>
              <a:off x="2132820" y="5796170"/>
              <a:ext cx="2088290" cy="1794711"/>
            </a:xfrm>
            <a:prstGeom prst="rect">
              <a:avLst/>
            </a:prstGeom>
            <a:noFill/>
          </p:spPr>
        </p:pic>
      </p:grpSp>
      <p:pic>
        <p:nvPicPr>
          <p:cNvPr id="8194" name="Picture 2" descr="http://www.ipb.su/uploads/ipbsu/podarizhizn/post-11-132930501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675"/>
          <a:stretch>
            <a:fillRect/>
          </a:stretch>
        </p:blipFill>
        <p:spPr bwMode="auto">
          <a:xfrm flipH="1">
            <a:off x="4437140" y="3275820"/>
            <a:ext cx="2204831" cy="3492792"/>
          </a:xfrm>
          <a:prstGeom prst="rect">
            <a:avLst/>
          </a:prstGeom>
          <a:noFill/>
        </p:spPr>
      </p:pic>
      <p:sp>
        <p:nvSpPr>
          <p:cNvPr id="140" name="Стрелка вправо 139">
            <a:hlinkClick r:id="" action="ppaction://hlinkshowjump?jump=nextslide"/>
          </p:cNvPr>
          <p:cNvSpPr/>
          <p:nvPr/>
        </p:nvSpPr>
        <p:spPr>
          <a:xfrm>
            <a:off x="5661310" y="8460540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</p:childTnLst>
        </p:cTn>
      </p:par>
    </p:tnLst>
    <p:bldLst>
      <p:bldP spid="1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246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127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007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888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768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648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29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90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86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66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70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050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09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648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64880" y="7812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6488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64880" y="8172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6488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648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1704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811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931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050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170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2900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409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29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2768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71704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7170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1704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717040" y="56521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7170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1704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14096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2900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29312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00508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1409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1409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1409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1409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14096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14096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1409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5648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8529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648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5648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4127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7007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98880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27684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2768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2768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768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2768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27684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0050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170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42900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1409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8529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5648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56488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56488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8366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56488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1246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41272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170076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98880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412720" y="251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4127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41272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4127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4127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7007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7007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7007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7007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486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8366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1246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4127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19888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8529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17007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19888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27684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29312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2931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29312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429312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48692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45811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40050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42931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429312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2931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429312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17007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198880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22768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256488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8529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0050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400508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40050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40050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8692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400508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40050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58116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42931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34290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37170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51572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51572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486920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45811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42931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60213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57333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54452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45811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45811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45811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458116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1052670" y="6732300"/>
            <a:ext cx="4896680" cy="18002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Что закончился урок,</a:t>
            </a:r>
          </a:p>
          <a:p>
            <a:pPr algn="ctr"/>
            <a:r>
              <a:rPr lang="ru-RU" sz="2800" b="1" dirty="0" smtClean="0"/>
              <a:t>Сообщит нам всем … .</a:t>
            </a:r>
            <a:endParaRPr lang="ru-RU" sz="2800" b="1" dirty="0"/>
          </a:p>
        </p:txBody>
      </p:sp>
      <p:sp>
        <p:nvSpPr>
          <p:cNvPr id="139" name="Пятиугольник 138"/>
          <p:cNvSpPr/>
          <p:nvPr/>
        </p:nvSpPr>
        <p:spPr>
          <a:xfrm>
            <a:off x="260560" y="1043510"/>
            <a:ext cx="504070" cy="216030"/>
          </a:xfrm>
          <a:prstGeom prst="homePlat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3" name="Группа 142"/>
          <p:cNvGrpSpPr/>
          <p:nvPr/>
        </p:nvGrpSpPr>
        <p:grpSpPr>
          <a:xfrm>
            <a:off x="1052670" y="6732300"/>
            <a:ext cx="4896680" cy="1800250"/>
            <a:chOff x="1340710" y="3419840"/>
            <a:chExt cx="4896680" cy="1800250"/>
          </a:xfrm>
        </p:grpSpPr>
        <p:sp>
          <p:nvSpPr>
            <p:cNvPr id="144" name="Скругленный прямоугольник 143"/>
            <p:cNvSpPr/>
            <p:nvPr/>
          </p:nvSpPr>
          <p:spPr>
            <a:xfrm>
              <a:off x="1340710" y="3419840"/>
              <a:ext cx="4896680" cy="180025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5" name="Picture 2" descr="http://img-fotki.yandex.ru/get/4813/47407354.2a1/0_90b79_8d5c2416_orig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68950" y="3563860"/>
              <a:ext cx="1464671" cy="1584220"/>
            </a:xfrm>
            <a:prstGeom prst="rect">
              <a:avLst/>
            </a:prstGeom>
            <a:noFill/>
          </p:spPr>
        </p:pic>
      </p:grpSp>
      <p:pic>
        <p:nvPicPr>
          <p:cNvPr id="140" name="Picture 2" descr="http://www.ipb.su/uploads/ipbsu/podarizhizn/post-11-132930501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675"/>
          <a:stretch>
            <a:fillRect/>
          </a:stretch>
        </p:blipFill>
        <p:spPr bwMode="auto">
          <a:xfrm flipH="1">
            <a:off x="4437140" y="3275820"/>
            <a:ext cx="2204831" cy="3492792"/>
          </a:xfrm>
          <a:prstGeom prst="rect">
            <a:avLst/>
          </a:prstGeom>
          <a:noFill/>
        </p:spPr>
      </p:pic>
      <p:sp>
        <p:nvSpPr>
          <p:cNvPr id="141" name="Стрелка вправо 140">
            <a:hlinkClick r:id="" action="ppaction://hlinkshowjump?jump=nextslide"/>
          </p:cNvPr>
          <p:cNvSpPr/>
          <p:nvPr/>
        </p:nvSpPr>
        <p:spPr>
          <a:xfrm>
            <a:off x="5661310" y="8460540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</p:childTnLst>
        </p:cTn>
      </p:par>
    </p:tnLst>
    <p:bldLst>
      <p:bldP spid="1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246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127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007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888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768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648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29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90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86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66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70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050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09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648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64880" y="7812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6488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64880" y="8172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6488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648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1704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811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931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050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170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2900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409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29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2768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71704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7170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1704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717040" y="56521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7170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1704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14096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2900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29312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00508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1409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1409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1409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1409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14096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14096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1409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5648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8529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648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5648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4127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7007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98880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27684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2768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2768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768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2768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27684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0050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170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42900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1409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8529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5648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56488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56488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8366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56488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1246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41272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170076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98880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412720" y="251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4127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41272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4127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4127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7007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7007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7007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7007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486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8366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1246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4127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19888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8529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17007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19888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27684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29312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2931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29312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429312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48692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45811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40050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42931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429312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2931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429312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17007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198880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22768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256488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8529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0050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400508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40050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40050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8692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400508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40050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58116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42931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34290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37170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51572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51572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486920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45811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42931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60213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Ь</a:t>
            </a:r>
            <a:endParaRPr lang="ru-RU" sz="2800" b="1" dirty="0"/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57333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54452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45811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45811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45811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458116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1052670" y="6732300"/>
            <a:ext cx="4896680" cy="18002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Новый дом несу в руке,</a:t>
            </a:r>
          </a:p>
          <a:p>
            <a:pPr algn="ctr"/>
            <a:r>
              <a:rPr lang="ru-RU" sz="2800" b="1" dirty="0" smtClean="0"/>
              <a:t>Дверца дома на замке.</a:t>
            </a:r>
          </a:p>
          <a:p>
            <a:pPr algn="ctr"/>
            <a:r>
              <a:rPr lang="ru-RU" sz="2800" b="1" dirty="0" smtClean="0"/>
              <a:t>Тут жильцы бумажные,</a:t>
            </a:r>
          </a:p>
          <a:p>
            <a:pPr algn="ctr"/>
            <a:r>
              <a:rPr lang="ru-RU" sz="2800" b="1" dirty="0" smtClean="0"/>
              <a:t>Все ужасно важные.</a:t>
            </a:r>
            <a:endParaRPr lang="ru-RU" sz="2800" b="1" dirty="0"/>
          </a:p>
        </p:txBody>
      </p:sp>
      <p:sp>
        <p:nvSpPr>
          <p:cNvPr id="139" name="Пятиугольник 138"/>
          <p:cNvSpPr/>
          <p:nvPr/>
        </p:nvSpPr>
        <p:spPr>
          <a:xfrm>
            <a:off x="3429000" y="1403560"/>
            <a:ext cx="504070" cy="216030"/>
          </a:xfrm>
          <a:prstGeom prst="homePlat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0" name="Группа 139"/>
          <p:cNvGrpSpPr/>
          <p:nvPr/>
        </p:nvGrpSpPr>
        <p:grpSpPr>
          <a:xfrm>
            <a:off x="1052670" y="6732300"/>
            <a:ext cx="4896680" cy="1800250"/>
            <a:chOff x="908650" y="5796170"/>
            <a:chExt cx="4896680" cy="1800250"/>
          </a:xfrm>
        </p:grpSpPr>
        <p:sp>
          <p:nvSpPr>
            <p:cNvPr id="141" name="Скругленный прямоугольник 140"/>
            <p:cNvSpPr/>
            <p:nvPr/>
          </p:nvSpPr>
          <p:spPr>
            <a:xfrm>
              <a:off x="908650" y="5796170"/>
              <a:ext cx="4896680" cy="180025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2" name="Picture 5" descr="http://www.kancministr.ru/upload/iblock/e00/e0022cae923781c7edb6175548f685d9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150" r="5499"/>
            <a:stretch>
              <a:fillRect/>
            </a:stretch>
          </p:blipFill>
          <p:spPr bwMode="auto">
            <a:xfrm>
              <a:off x="2492870" y="5796170"/>
              <a:ext cx="1800250" cy="1800250"/>
            </a:xfrm>
            <a:prstGeom prst="rect">
              <a:avLst/>
            </a:prstGeom>
            <a:noFill/>
          </p:spPr>
        </p:pic>
      </p:grpSp>
      <p:pic>
        <p:nvPicPr>
          <p:cNvPr id="143" name="Picture 2" descr="http://www.ipb.su/uploads/ipbsu/podarizhizn/post-11-132930501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675"/>
          <a:stretch>
            <a:fillRect/>
          </a:stretch>
        </p:blipFill>
        <p:spPr bwMode="auto">
          <a:xfrm flipH="1">
            <a:off x="4437140" y="3275820"/>
            <a:ext cx="2204831" cy="3492792"/>
          </a:xfrm>
          <a:prstGeom prst="rect">
            <a:avLst/>
          </a:prstGeom>
          <a:noFill/>
        </p:spPr>
      </p:pic>
      <p:sp>
        <p:nvSpPr>
          <p:cNvPr id="144" name="Стрелка вправо 143">
            <a:hlinkClick r:id="" action="ppaction://hlinkshowjump?jump=nextslide"/>
          </p:cNvPr>
          <p:cNvSpPr/>
          <p:nvPr/>
        </p:nvSpPr>
        <p:spPr>
          <a:xfrm>
            <a:off x="5661310" y="8460540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</p:childTnLst>
        </p:cTn>
      </p:par>
    </p:tnLst>
    <p:bldLst>
      <p:bldP spid="1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246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127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007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888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768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648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29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90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86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66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70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050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09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648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64880" y="7812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6488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64880" y="8172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6488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648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1704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811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931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050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170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2900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409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29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2768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71704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7170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1704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717040" y="56521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7170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1704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14096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2900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29312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00508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1409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1409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1409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1409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14096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14096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1409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5648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8529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648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5648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4127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7007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98880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27684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2768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2768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768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2768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27684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0050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170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42900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1409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8529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5648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56488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56488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8366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56488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1246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41272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170076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98880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412720" y="251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4127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41272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4127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4127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7007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7007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7007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7007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486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8366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1246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4127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19888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8529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17007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19888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27684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29312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2931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29312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429312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48692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45811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40050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42931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429312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2931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429312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17007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198880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22768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256488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8529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0050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400508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40050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40050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8692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400508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40050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58116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42931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34290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37170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51572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51572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486920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45811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42931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60213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Ь</a:t>
            </a:r>
            <a:endParaRPr lang="ru-RU" sz="2800" b="1" dirty="0"/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57333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54452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45811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45811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45811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458116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1052670" y="6732300"/>
            <a:ext cx="4896680" cy="18002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 На странице букваря</a:t>
            </a:r>
          </a:p>
          <a:p>
            <a:pPr algn="ctr"/>
            <a:r>
              <a:rPr lang="ru-RU" sz="2800" b="1" dirty="0" smtClean="0"/>
              <a:t>Тридцать три богатыря.</a:t>
            </a:r>
          </a:p>
          <a:p>
            <a:pPr algn="ctr"/>
            <a:r>
              <a:rPr lang="ru-RU" sz="2800" b="1" dirty="0" smtClean="0"/>
              <a:t>Мудрецов-богатырей</a:t>
            </a:r>
          </a:p>
          <a:p>
            <a:pPr algn="ctr"/>
            <a:r>
              <a:rPr lang="ru-RU" sz="2800" b="1" dirty="0" smtClean="0"/>
              <a:t>Знает каждый грамотей.</a:t>
            </a:r>
            <a:endParaRPr lang="ru-RU" sz="2800" b="1" dirty="0"/>
          </a:p>
        </p:txBody>
      </p:sp>
      <p:sp>
        <p:nvSpPr>
          <p:cNvPr id="139" name="Пятиугольник 138"/>
          <p:cNvSpPr/>
          <p:nvPr/>
        </p:nvSpPr>
        <p:spPr>
          <a:xfrm>
            <a:off x="1772770" y="2123660"/>
            <a:ext cx="504070" cy="216030"/>
          </a:xfrm>
          <a:prstGeom prst="homePlat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0" name="Группа 139"/>
          <p:cNvGrpSpPr/>
          <p:nvPr/>
        </p:nvGrpSpPr>
        <p:grpSpPr>
          <a:xfrm>
            <a:off x="1052670" y="6732300"/>
            <a:ext cx="4896680" cy="1800250"/>
            <a:chOff x="908650" y="5796170"/>
            <a:chExt cx="4896680" cy="1800250"/>
          </a:xfrm>
        </p:grpSpPr>
        <p:sp>
          <p:nvSpPr>
            <p:cNvPr id="143" name="Скругленный прямоугольник 142"/>
            <p:cNvSpPr/>
            <p:nvPr/>
          </p:nvSpPr>
          <p:spPr>
            <a:xfrm>
              <a:off x="908650" y="5796170"/>
              <a:ext cx="4896680" cy="180025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4" name="Picture 7" descr="https://d-a.d-cd.net/7581ceas-96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12720" y="5940190"/>
              <a:ext cx="3960550" cy="1656230"/>
            </a:xfrm>
            <a:prstGeom prst="rect">
              <a:avLst/>
            </a:prstGeom>
            <a:noFill/>
          </p:spPr>
        </p:pic>
      </p:grpSp>
      <p:pic>
        <p:nvPicPr>
          <p:cNvPr id="141" name="Picture 2" descr="http://www.ipb.su/uploads/ipbsu/podarizhizn/post-11-132930501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675"/>
          <a:stretch>
            <a:fillRect/>
          </a:stretch>
        </p:blipFill>
        <p:spPr bwMode="auto">
          <a:xfrm flipH="1">
            <a:off x="4437140" y="3275820"/>
            <a:ext cx="2204831" cy="3492792"/>
          </a:xfrm>
          <a:prstGeom prst="rect">
            <a:avLst/>
          </a:prstGeom>
          <a:noFill/>
        </p:spPr>
      </p:pic>
      <p:sp>
        <p:nvSpPr>
          <p:cNvPr id="142" name="Стрелка вправо 141">
            <a:hlinkClick r:id="" action="ppaction://hlinkshowjump?jump=nextslide"/>
          </p:cNvPr>
          <p:cNvSpPr/>
          <p:nvPr/>
        </p:nvSpPr>
        <p:spPr>
          <a:xfrm>
            <a:off x="5661310" y="8460540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246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127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007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888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768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648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29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90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86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66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70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050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09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648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64880" y="7812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6488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64880" y="8172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6488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648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1704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811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931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050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170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2900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409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29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2768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71704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7170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1704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717040" y="56521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7170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1704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14096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2900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29312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00508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1409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1409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1409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1409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14096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14096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1409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5648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8529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648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5648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4127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7007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98880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27684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2768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2768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768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2768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27684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0050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170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42900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1409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8529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5648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56488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56488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8366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56488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1246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41272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170076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98880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412720" y="251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4127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41272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4127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4127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7007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7007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7007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7007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486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8366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1246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4127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19888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8529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17007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19888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27684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29312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2931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29312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429312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48692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45811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40050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42931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429312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2931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429312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17007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198880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22768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256488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8529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0050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400508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40050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40050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8692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400508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40050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58116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42931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34290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37170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51572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51572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486920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45811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42931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60213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Ь</a:t>
            </a:r>
            <a:endParaRPr lang="ru-RU" sz="2800" b="1" dirty="0"/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57333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54452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45811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45811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45811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458116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836640" y="6732300"/>
            <a:ext cx="5256730" cy="18002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/>
              <a:t>Пишем в нём заданья на дом,</a:t>
            </a:r>
          </a:p>
          <a:p>
            <a:pPr algn="ctr"/>
            <a:r>
              <a:rPr lang="ru-RU" sz="2800" b="1" dirty="0" smtClean="0"/>
              <a:t>Ставят нам оценки рядом,</a:t>
            </a:r>
          </a:p>
          <a:p>
            <a:pPr algn="ctr"/>
            <a:r>
              <a:rPr lang="ru-RU" sz="2800" b="1" dirty="0" smtClean="0"/>
              <a:t>Коль отметки хороши,</a:t>
            </a:r>
          </a:p>
          <a:p>
            <a:pPr algn="ctr"/>
            <a:r>
              <a:rPr lang="ru-RU" sz="2800" b="1" dirty="0" smtClean="0"/>
              <a:t>Просим: «Мама, подпиши!»</a:t>
            </a:r>
          </a:p>
          <a:p>
            <a:pPr algn="ctr"/>
            <a:endParaRPr lang="ru-RU" sz="2800" b="1" dirty="0"/>
          </a:p>
        </p:txBody>
      </p:sp>
      <p:sp>
        <p:nvSpPr>
          <p:cNvPr id="139" name="Пятиугольник 138"/>
          <p:cNvSpPr/>
          <p:nvPr/>
        </p:nvSpPr>
        <p:spPr>
          <a:xfrm>
            <a:off x="836640" y="2843760"/>
            <a:ext cx="504070" cy="216030"/>
          </a:xfrm>
          <a:prstGeom prst="homePlat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0" name="Группа 139"/>
          <p:cNvGrpSpPr/>
          <p:nvPr/>
        </p:nvGrpSpPr>
        <p:grpSpPr>
          <a:xfrm>
            <a:off x="836640" y="6732300"/>
            <a:ext cx="5256730" cy="1800250"/>
            <a:chOff x="908650" y="6012200"/>
            <a:chExt cx="4896680" cy="1800250"/>
          </a:xfrm>
        </p:grpSpPr>
        <p:sp>
          <p:nvSpPr>
            <p:cNvPr id="141" name="Скругленный прямоугольник 140"/>
            <p:cNvSpPr/>
            <p:nvPr/>
          </p:nvSpPr>
          <p:spPr>
            <a:xfrm>
              <a:off x="908650" y="6012200"/>
              <a:ext cx="4896680" cy="180025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2" name="Picture 9" descr="http://detskiitov.ru/image/Large/multimedia/audio_cd_covers/101314783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230" r="12966"/>
            <a:stretch>
              <a:fillRect/>
            </a:stretch>
          </p:blipFill>
          <p:spPr bwMode="auto">
            <a:xfrm>
              <a:off x="2708900" y="6084210"/>
              <a:ext cx="1296180" cy="1709920"/>
            </a:xfrm>
            <a:prstGeom prst="rect">
              <a:avLst/>
            </a:prstGeom>
            <a:noFill/>
          </p:spPr>
        </p:pic>
      </p:grpSp>
      <p:pic>
        <p:nvPicPr>
          <p:cNvPr id="143" name="Picture 2" descr="http://www.ipb.su/uploads/ipbsu/podarizhizn/post-11-132930501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675"/>
          <a:stretch>
            <a:fillRect/>
          </a:stretch>
        </p:blipFill>
        <p:spPr bwMode="auto">
          <a:xfrm flipH="1">
            <a:off x="4437140" y="3275820"/>
            <a:ext cx="2204831" cy="3492792"/>
          </a:xfrm>
          <a:prstGeom prst="rect">
            <a:avLst/>
          </a:prstGeom>
          <a:noFill/>
        </p:spPr>
      </p:pic>
      <p:sp>
        <p:nvSpPr>
          <p:cNvPr id="144" name="Стрелка вправо 143">
            <a:hlinkClick r:id="" action="ppaction://hlinkshowjump?jump=nextslide"/>
          </p:cNvPr>
          <p:cNvSpPr/>
          <p:nvPr/>
        </p:nvSpPr>
        <p:spPr>
          <a:xfrm>
            <a:off x="5661310" y="8460540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</p:childTnLst>
        </p:cTn>
      </p:par>
    </p:tnLst>
    <p:bldLst>
      <p:bldP spid="1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246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127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007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888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768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648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29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90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86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66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70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050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09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648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64880" y="7812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6488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64880" y="8172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6488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648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1704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811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931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050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170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2900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409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29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2768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71704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7170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1704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717040" y="56521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7170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1704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14096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2900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29312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00508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1409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1409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1409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1409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14096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14096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1409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5648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8529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648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5648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4127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7007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98880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27684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2768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2768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768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2768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27684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0050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170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42900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1409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8529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5648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56488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56488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8366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56488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1246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41272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170076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98880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412720" y="251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4127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41272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4127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4127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7007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7007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7007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7007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486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Ж</a:t>
            </a:r>
            <a:endParaRPr lang="ru-RU" sz="2800" b="1" dirty="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8366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1246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4127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19888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8529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17007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19888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27684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29312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2931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29312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429312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48692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45811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40050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42931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429312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2931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429312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17007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198880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22768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256488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8529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0050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400508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40050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40050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8692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400508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40050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58116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42931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34290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37170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51572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51572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486920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45811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42931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60213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Ь</a:t>
            </a:r>
            <a:endParaRPr lang="ru-RU" sz="2800" b="1" dirty="0"/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57333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54452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45811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45811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45811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458116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260560" y="6732300"/>
            <a:ext cx="6408890" cy="18002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/>
              <a:t> По алфавиту в строгом порядке</a:t>
            </a:r>
          </a:p>
          <a:p>
            <a:pPr algn="ctr"/>
            <a:r>
              <a:rPr lang="ru-RU" sz="2800" b="1" dirty="0" smtClean="0"/>
              <a:t>Тридцать фамилий в толстой тетрадке.</a:t>
            </a:r>
          </a:p>
          <a:p>
            <a:pPr algn="ctr"/>
            <a:r>
              <a:rPr lang="ru-RU" sz="2800" b="1" dirty="0" smtClean="0"/>
              <a:t>Справа от них разлинованы клетки,</a:t>
            </a:r>
          </a:p>
          <a:p>
            <a:pPr algn="ctr"/>
            <a:r>
              <a:rPr lang="ru-RU" sz="2800" b="1" dirty="0" smtClean="0"/>
              <a:t>Чтоб не сбежали ваши отметки.</a:t>
            </a:r>
          </a:p>
          <a:p>
            <a:pPr algn="ctr"/>
            <a:endParaRPr lang="ru-RU" sz="2800" b="1" dirty="0"/>
          </a:p>
        </p:txBody>
      </p:sp>
      <p:sp>
        <p:nvSpPr>
          <p:cNvPr id="139" name="Пятиугольник 138"/>
          <p:cNvSpPr/>
          <p:nvPr/>
        </p:nvSpPr>
        <p:spPr>
          <a:xfrm>
            <a:off x="0" y="3923910"/>
            <a:ext cx="504070" cy="216030"/>
          </a:xfrm>
          <a:prstGeom prst="homePlat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0" name="Группа 139"/>
          <p:cNvGrpSpPr/>
          <p:nvPr/>
        </p:nvGrpSpPr>
        <p:grpSpPr>
          <a:xfrm>
            <a:off x="260560" y="6732300"/>
            <a:ext cx="6408890" cy="1800250"/>
            <a:chOff x="548600" y="5724160"/>
            <a:chExt cx="4896680" cy="1800250"/>
          </a:xfrm>
        </p:grpSpPr>
        <p:sp>
          <p:nvSpPr>
            <p:cNvPr id="143" name="Скругленный прямоугольник 142"/>
            <p:cNvSpPr/>
            <p:nvPr/>
          </p:nvSpPr>
          <p:spPr>
            <a:xfrm>
              <a:off x="548600" y="5724160"/>
              <a:ext cx="4896680" cy="180025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4" name="Picture 11" descr="http://my-book-shop.ru/image/product/2/121146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2870" y="5796170"/>
              <a:ext cx="1152160" cy="1693676"/>
            </a:xfrm>
            <a:prstGeom prst="rect">
              <a:avLst/>
            </a:prstGeom>
            <a:noFill/>
          </p:spPr>
        </p:pic>
      </p:grpSp>
      <p:pic>
        <p:nvPicPr>
          <p:cNvPr id="141" name="Picture 2" descr="http://www.ipb.su/uploads/ipbsu/podarizhizn/post-11-132930501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675"/>
          <a:stretch>
            <a:fillRect/>
          </a:stretch>
        </p:blipFill>
        <p:spPr bwMode="auto">
          <a:xfrm flipH="1">
            <a:off x="4437140" y="3275820"/>
            <a:ext cx="2204831" cy="3492792"/>
          </a:xfrm>
          <a:prstGeom prst="rect">
            <a:avLst/>
          </a:prstGeom>
          <a:noFill/>
        </p:spPr>
      </p:pic>
      <p:sp>
        <p:nvSpPr>
          <p:cNvPr id="142" name="Стрелка вправо 141">
            <a:hlinkClick r:id="" action="ppaction://hlinkshowjump?jump=nextslide"/>
          </p:cNvPr>
          <p:cNvSpPr/>
          <p:nvPr/>
        </p:nvSpPr>
        <p:spPr>
          <a:xfrm>
            <a:off x="5661310" y="8460540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246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127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007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888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768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648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292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90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860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66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704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0508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0960" y="8532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648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64880" y="7812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6488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64880" y="8172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6488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648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1704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811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931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0508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170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2900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14096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292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276840" y="63722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71704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7170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71704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717040" y="56521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7170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1704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14096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2900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29312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005080" y="45720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1409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1409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1409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1409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14096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140960" y="52921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1409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5648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8529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5648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5648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41272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</a:t>
            </a:r>
            <a:endParaRPr lang="ru-RU" sz="2800" b="1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7007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98880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27684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2768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2768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768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2768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27684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00508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1704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342900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1409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8529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5648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56488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56488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83664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56488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1246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41272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170076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98880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1412720" y="251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4127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41272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4127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41272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70076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70076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700760" y="31318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17007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486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Ж</a:t>
            </a:r>
            <a:endParaRPr lang="ru-RU" sz="2800" b="1" dirty="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83664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</a:t>
            </a:r>
            <a:endParaRPr lang="ru-RU" sz="2800" b="1" dirty="0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12468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4127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198880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8529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17007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19888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227684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4293120" y="74524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429312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4293120" y="67323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4293120" y="60122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486920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458116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4005080" y="70923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42931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4293120" y="34918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293120" y="38519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4293120" y="42119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170076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198880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227684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256488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2852920" y="49320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0050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</a:t>
            </a:r>
            <a:endParaRPr lang="ru-RU" sz="2800" b="1" dirty="0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400508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400508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400508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8692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400508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</a:t>
            </a:r>
            <a:endParaRPr lang="ru-RU" sz="2800" b="1" dirty="0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4005080" y="9715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58116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</a:t>
            </a:r>
            <a:endParaRPr lang="ru-RU" sz="2800" b="1" dirty="0"/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429312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342900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37170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5157240" y="6114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515724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</a:t>
            </a:r>
            <a:endParaRPr lang="ru-RU" sz="2800" b="1" dirty="0"/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486920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45811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</a:t>
            </a:r>
            <a:endParaRPr lang="ru-RU" sz="2800" b="1" dirty="0"/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42931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602136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Ь</a:t>
            </a:r>
            <a:endParaRPr lang="ru-RU" sz="2800" b="1" dirty="0"/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573332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5445280" y="13315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4581160" y="27717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4581160" y="24117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4581160" y="205165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4581160" y="1691600"/>
            <a:ext cx="288040" cy="3600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9" name="Пятиугольник 138"/>
          <p:cNvSpPr/>
          <p:nvPr/>
        </p:nvSpPr>
        <p:spPr>
          <a:xfrm>
            <a:off x="2564880" y="4644010"/>
            <a:ext cx="504070" cy="216030"/>
          </a:xfrm>
          <a:prstGeom prst="homePlat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Скругленный прямоугольник 144"/>
          <p:cNvSpPr/>
          <p:nvPr/>
        </p:nvSpPr>
        <p:spPr>
          <a:xfrm>
            <a:off x="1052670" y="6732300"/>
            <a:ext cx="4896680" cy="18002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/>
              <a:t> По чёрному белым</a:t>
            </a:r>
          </a:p>
          <a:p>
            <a:pPr algn="ctr"/>
            <a:r>
              <a:rPr lang="ru-RU" sz="2800" b="1" dirty="0" smtClean="0"/>
              <a:t>Пишут то и дело.</a:t>
            </a:r>
          </a:p>
          <a:p>
            <a:pPr algn="ctr"/>
            <a:r>
              <a:rPr lang="ru-RU" sz="2800" b="1" dirty="0" smtClean="0"/>
              <a:t>Потрут тряпицей – </a:t>
            </a:r>
          </a:p>
          <a:p>
            <a:pPr algn="ctr"/>
            <a:r>
              <a:rPr lang="ru-RU" sz="2800" b="1" dirty="0" smtClean="0"/>
              <a:t>Чиста страница.</a:t>
            </a:r>
          </a:p>
          <a:p>
            <a:pPr algn="ctr"/>
            <a:endParaRPr lang="ru-RU" sz="2800" b="1" dirty="0"/>
          </a:p>
        </p:txBody>
      </p:sp>
      <p:grpSp>
        <p:nvGrpSpPr>
          <p:cNvPr id="146" name="Группа 145"/>
          <p:cNvGrpSpPr/>
          <p:nvPr/>
        </p:nvGrpSpPr>
        <p:grpSpPr>
          <a:xfrm>
            <a:off x="1052670" y="6732300"/>
            <a:ext cx="4896680" cy="1800250"/>
            <a:chOff x="980660" y="6876320"/>
            <a:chExt cx="4896680" cy="1800250"/>
          </a:xfrm>
        </p:grpSpPr>
        <p:sp>
          <p:nvSpPr>
            <p:cNvPr id="147" name="Скругленный прямоугольник 146"/>
            <p:cNvSpPr/>
            <p:nvPr/>
          </p:nvSpPr>
          <p:spPr>
            <a:xfrm>
              <a:off x="980660" y="6876320"/>
              <a:ext cx="4896680" cy="180025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8" name="Picture 2" descr="http://nachalo4ka.ru/wp-content/uploads/2014/08/shkolnaya-doska-zelenaya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76840" y="6948330"/>
              <a:ext cx="2465398" cy="1728240"/>
            </a:xfrm>
            <a:prstGeom prst="rect">
              <a:avLst/>
            </a:prstGeom>
            <a:noFill/>
          </p:spPr>
        </p:pic>
      </p:grpSp>
      <p:pic>
        <p:nvPicPr>
          <p:cNvPr id="149" name="Picture 2" descr="http://www.ipb.su/uploads/ipbsu/podarizhizn/post-11-132930501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675"/>
          <a:stretch>
            <a:fillRect/>
          </a:stretch>
        </p:blipFill>
        <p:spPr bwMode="auto">
          <a:xfrm flipH="1">
            <a:off x="4437140" y="3275820"/>
            <a:ext cx="2204831" cy="3492792"/>
          </a:xfrm>
          <a:prstGeom prst="rect">
            <a:avLst/>
          </a:prstGeom>
          <a:noFill/>
        </p:spPr>
      </p:pic>
      <p:sp>
        <p:nvSpPr>
          <p:cNvPr id="138" name="Стрелка вправо 137">
            <a:hlinkClick r:id="" action="ppaction://hlinkshowjump?jump=nextslide"/>
          </p:cNvPr>
          <p:cNvSpPr/>
          <p:nvPr/>
        </p:nvSpPr>
        <p:spPr>
          <a:xfrm>
            <a:off x="5661310" y="8460540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2376</Words>
  <Application>Microsoft Office PowerPoint</Application>
  <PresentationFormat>Экран (4:3)</PresentationFormat>
  <Paragraphs>1846</Paragraphs>
  <Slides>27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Артем</cp:lastModifiedBy>
  <cp:revision>97</cp:revision>
  <dcterms:created xsi:type="dcterms:W3CDTF">2015-01-15T14:48:14Z</dcterms:created>
  <dcterms:modified xsi:type="dcterms:W3CDTF">2016-08-30T04:57:08Z</dcterms:modified>
</cp:coreProperties>
</file>