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00" y="404664"/>
            <a:ext cx="3600000" cy="5400000"/>
          </a:xfrm>
          <a:prstGeom prst="rect">
            <a:avLst/>
          </a:prstGeom>
          <a:effectLst/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6000" y="404664"/>
            <a:ext cx="3600000" cy="5400000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r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180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7991" y="6642556"/>
            <a:ext cx="7393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kern="1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© </a:t>
            </a:r>
            <a:r>
              <a:rPr lang="en-US" sz="800" kern="1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FokinaLida</a:t>
            </a:r>
            <a:endParaRPr lang="ru-RU" sz="800" kern="1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microsoft.com/office/2007/relationships/hdphoto" Target="../media/hdphoto5.wdp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21" Type="http://schemas.microsoft.com/office/2007/relationships/hdphoto" Target="../media/hdphoto9.wdp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17" Type="http://schemas.microsoft.com/office/2007/relationships/hdphoto" Target="../media/hdphoto7.wdp"/><Relationship Id="rId2" Type="http://schemas.openxmlformats.org/officeDocument/2006/relationships/audio" Target="../media/audio1.wav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jpeg"/><Relationship Id="rId5" Type="http://schemas.openxmlformats.org/officeDocument/2006/relationships/image" Target="../media/image4.png"/><Relationship Id="rId15" Type="http://schemas.microsoft.com/office/2007/relationships/hdphoto" Target="../media/hdphoto6.wdp"/><Relationship Id="rId23" Type="http://schemas.openxmlformats.org/officeDocument/2006/relationships/image" Target="../media/image14.png"/><Relationship Id="rId10" Type="http://schemas.microsoft.com/office/2007/relationships/hdphoto" Target="../media/hdphoto4.wdp"/><Relationship Id="rId19" Type="http://schemas.microsoft.com/office/2007/relationships/hdphoto" Target="../media/hdphoto8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png"/><Relationship Id="rId2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6617/20573769.16/0_873ac_6a6cc3f7_M" TargetMode="External"/><Relationship Id="rId13" Type="http://schemas.openxmlformats.org/officeDocument/2006/relationships/hyperlink" Target="http://verniedruzaj.ucoz.ru/" TargetMode="External"/><Relationship Id="rId3" Type="http://schemas.openxmlformats.org/officeDocument/2006/relationships/hyperlink" Target="http://img1.liveinternet.ru/images/attach/b/3/17/563/17563350_1202719584_52DGB_005.png" TargetMode="External"/><Relationship Id="rId7" Type="http://schemas.openxmlformats.org/officeDocument/2006/relationships/hyperlink" Target="http://gifok.net/images/2015/10/16/Camomile_2_154.th.png" TargetMode="External"/><Relationship Id="rId12" Type="http://schemas.openxmlformats.org/officeDocument/2006/relationships/hyperlink" Target="http://www.playcast.ru/uploads/2015/11/19/15940276.png" TargetMode="External"/><Relationship Id="rId2" Type="http://schemas.openxmlformats.org/officeDocument/2006/relationships/hyperlink" Target="http://www.chitalnya.ru/upload/392/9631763189099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ksco.ru/_ph/8/24691073.jpg" TargetMode="External"/><Relationship Id="rId11" Type="http://schemas.openxmlformats.org/officeDocument/2006/relationships/hyperlink" Target="http://i.istockimg.com/file_thumbview_approve/41985574/3/stock-photo-41985574-forget-me-not-blue-flower-isolated-on-white.jpg" TargetMode="External"/><Relationship Id="rId5" Type="http://schemas.openxmlformats.org/officeDocument/2006/relationships/hyperlink" Target="http://s2.pic4you.ru/allimage/y2013/04-23/24687/3402880-thumb.png" TargetMode="External"/><Relationship Id="rId10" Type="http://schemas.openxmlformats.org/officeDocument/2006/relationships/hyperlink" Target="http://www.playcast.ru/uploads/2015/04/29/13383621.png" TargetMode="External"/><Relationship Id="rId4" Type="http://schemas.openxmlformats.org/officeDocument/2006/relationships/hyperlink" Target="http://s4.pic4you.ru/y2014/06-17/12216/4452375-thumb.png" TargetMode="External"/><Relationship Id="rId9" Type="http://schemas.openxmlformats.org/officeDocument/2006/relationships/hyperlink" Target="http://pngimg.com/upload/small/bee_PNG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772816"/>
            <a:ext cx="4104456" cy="3168352"/>
          </a:xfrm>
          <a:ln w="38100">
            <a:solidFill>
              <a:schemeClr val="accent1"/>
            </a:solidFill>
            <a:prstDash val="sysDot"/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на внимание</a:t>
            </a:r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6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31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10 отличий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89240"/>
            <a:ext cx="4320480" cy="1057672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  <a:effectLst/>
              </a:rPr>
              <a:t>Автор : Фокина Лидия Петровна, </a:t>
            </a:r>
          </a:p>
          <a:p>
            <a:pPr>
              <a:defRPr/>
            </a:pPr>
            <a:r>
              <a:rPr lang="ru-RU" dirty="0">
                <a:solidFill>
                  <a:srgbClr val="0070C0"/>
                </a:solidFill>
                <a:effectLst/>
              </a:rPr>
              <a:t>учитель начальных классов</a:t>
            </a:r>
          </a:p>
          <a:p>
            <a:pPr>
              <a:defRPr/>
            </a:pPr>
            <a:r>
              <a:rPr lang="ru-RU" dirty="0">
                <a:solidFill>
                  <a:srgbClr val="0070C0"/>
                </a:solidFill>
                <a:effectLst/>
              </a:rPr>
              <a:t>МКОУ «СОШ ст. Евсино» </a:t>
            </a:r>
          </a:p>
          <a:p>
            <a:pPr>
              <a:defRPr/>
            </a:pPr>
            <a:r>
              <a:rPr lang="ru-RU" dirty="0" err="1">
                <a:solidFill>
                  <a:srgbClr val="0070C0"/>
                </a:solidFill>
                <a:effectLst/>
              </a:rPr>
              <a:t>Искитимского</a:t>
            </a:r>
            <a:r>
              <a:rPr lang="ru-RU" dirty="0">
                <a:solidFill>
                  <a:srgbClr val="0070C0"/>
                </a:solidFill>
                <a:effectLst/>
              </a:rPr>
              <a:t> района Новосибирской области</a:t>
            </a:r>
          </a:p>
          <a:p>
            <a:pPr>
              <a:defRPr/>
            </a:pPr>
            <a:r>
              <a:rPr lang="ru-RU" dirty="0">
                <a:solidFill>
                  <a:srgbClr val="0070C0"/>
                </a:solidFill>
                <a:effectLst/>
              </a:rPr>
              <a:t>2016</a:t>
            </a:r>
          </a:p>
          <a:p>
            <a:endParaRPr lang="ru-RU" dirty="0"/>
          </a:p>
        </p:txBody>
      </p:sp>
      <p:sp>
        <p:nvSpPr>
          <p:cNvPr id="4" name="AutoShape 2" descr="http://proxy.whoisaaronbrown.com/proxy/https:/img-fotki.yandex.ru/get/17934/316756125.16b/0_19a3ac_e0b3524e_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3204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игры</a:t>
            </a:r>
            <a:endParaRPr lang="ru-RU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44008" y="1124744"/>
            <a:ext cx="4176464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Внимательно рассмотри  левую и правую картинки.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Найди  </a:t>
            </a:r>
            <a:r>
              <a:rPr lang="ru-RU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10 </a:t>
            </a: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отличий.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Левой кнопкой </a:t>
            </a:r>
            <a:r>
              <a:rPr lang="ru-RU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мыши </a:t>
            </a: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кликни на левой картинке по предмету, которого нет на правой картинке.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Результат поиска отображается внизу  в виде жёлтых кружочков.</a:t>
            </a:r>
            <a:endParaRPr lang="ru-RU" sz="24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lastslide" highlightClick="1"/>
          </p:cNvPr>
          <p:cNvSpPr/>
          <p:nvPr/>
        </p:nvSpPr>
        <p:spPr>
          <a:xfrm>
            <a:off x="202415" y="202770"/>
            <a:ext cx="360000" cy="36004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0364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20728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01092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81456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61820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42184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22548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02912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3276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263640" y="596703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mg1.liveinternet.ru/images/attach/b/3/17/563/17563350_1202719584_52DGB_00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29920">
            <a:off x="1553817" y="1074989"/>
            <a:ext cx="535402" cy="45727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1.liveinternet.ru/images/attach/b/3/17/563/17563350_1202719584_52DGB_005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29920">
            <a:off x="5804593" y="1074990"/>
            <a:ext cx="535402" cy="45727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4.pic4you.ru/y2014/06-17/12216/4452375-thumb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384" y="4077072"/>
            <a:ext cx="216868" cy="1800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s4.pic4you.ru/y2014/06-17/12216/4452375-thumb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9176" y="4077072"/>
            <a:ext cx="216868" cy="1800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2.pic4you.ru/allimage/y2013/04-23/24687/3402880-thumb.pn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60" y="5194718"/>
            <a:ext cx="435715" cy="455322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s2.pic4you.ru/allimage/y2013/04-23/24687/3402880-thumb.pn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0412" y="5194718"/>
            <a:ext cx="435715" cy="455322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8" descr="http://proxy.whoisaaronbrown.com/proxy/https:/img-fotki.yandex.ru/get/17934/316756125.16b/0_19a3ac_e0b3524e_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0" descr="http://proxy.whoisaaronbrown.com/proxy/https:/img-fotki.yandex.ru/get/17934/316756125.16b/0_19a3ac_e0b3524e_S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2" descr="http://proxy.whoisaaronbrown.com/proxy/https:/img-fotki.yandex.ru/get/17934/316756125.16b/0_19a3ac_e0b3524e_S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4" descr="http://proxy.whoisaaronbrown.com/proxy/https:/img-fotki.yandex.ru/get/17934/316756125.16b/0_19a3ac_e0b3524e_S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mksco.ru/_ph/8/24691073.jpg"/>
          <p:cNvPicPr>
            <a:picLocks noChangeAspect="1" noChangeArrowheads="1"/>
          </p:cNvPicPr>
          <p:nvPr/>
        </p:nvPicPr>
        <p:blipFill rotWithShape="1">
          <a:blip r:embed="rId1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09279" y="3631881"/>
            <a:ext cx="631751" cy="40549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http://mksco.ru/_ph/8/24691073.jpg"/>
          <p:cNvPicPr>
            <a:picLocks noChangeAspect="1" noChangeArrowheads="1"/>
          </p:cNvPicPr>
          <p:nvPr/>
        </p:nvPicPr>
        <p:blipFill rotWithShape="1">
          <a:blip r:embed="rId1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53276" y="3638918"/>
            <a:ext cx="631751" cy="40549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gifok.net/images/2015/10/16/Camomile_2_154.th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1456" y="4167072"/>
            <a:ext cx="609600" cy="6096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8" descr="http://gifok.net/images/2015/10/16/Camomile_2_154.th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167072"/>
            <a:ext cx="609600" cy="6096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img-fotki.yandex.ru/get/6617/20573769.16/0_873ac_6a6cc3f7_M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647724" y="4857337"/>
            <a:ext cx="620176" cy="93966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0" descr="https://img-fotki.yandex.ru/get/6617/20573769.16/0_873ac_6a6cc3f7_M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895574" y="4857337"/>
            <a:ext cx="620176" cy="93966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pngimg.com/upload/small/bee_PNG0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2569" y="4123123"/>
            <a:ext cx="420904" cy="348749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2" descr="http://pngimg.com/upload/small/bee_PNG0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6406" y="4123122"/>
            <a:ext cx="420904" cy="348749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playcast.ru/uploads/2015/04/29/13383621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777" y="4922753"/>
            <a:ext cx="933357" cy="87424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6" descr="http://www.playcast.ru/uploads/2015/04/29/13383621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9919" y="4933993"/>
            <a:ext cx="933357" cy="87424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.istockimg.com/file_thumbview_approve/41985574/3/stock-photo-41985574-forget-me-not-blue-flower-isolated-on-white.jpg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0728" y="4322799"/>
            <a:ext cx="453873" cy="45387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8" descr="http://i.istockimg.com/file_thumbview_approve/41985574/3/stock-photo-41985574-forget-me-not-blue-flower-isolated-on-white.jpg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0673" y="4322799"/>
            <a:ext cx="453873" cy="45387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playcast.ru/uploads/2015/11/19/15940276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9279" y="443554"/>
            <a:ext cx="841033" cy="84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0" descr="http://www.playcast.ru/uploads/2015/11/19/15940276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3276" y="433451"/>
            <a:ext cx="841033" cy="84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8514167" y="188857"/>
            <a:ext cx="432000" cy="432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8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3204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sz="2800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340768"/>
            <a:ext cx="4320480" cy="48245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hlinkClick r:id="rId2"/>
              </a:rPr>
              <a:t>Щенок с корзиной</a:t>
            </a:r>
            <a:endParaRPr lang="ru-RU" dirty="0" smtClean="0">
              <a:hlinkClick r:id="rId3"/>
            </a:endParaRPr>
          </a:p>
          <a:p>
            <a:pPr marL="0" indent="0" algn="ctr">
              <a:buNone/>
            </a:pPr>
            <a:r>
              <a:rPr lang="ru-RU" dirty="0" smtClean="0">
                <a:hlinkClick r:id="rId3"/>
              </a:rPr>
              <a:t>Бант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4"/>
              </a:rPr>
              <a:t>Божья коровка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5"/>
              </a:rPr>
              <a:t>Бабочка нежная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6"/>
              </a:rPr>
              <a:t>Бабочка голубая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7"/>
              </a:rPr>
              <a:t>Ромашка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8"/>
              </a:rPr>
              <a:t>Ромашка 1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9"/>
              </a:rPr>
              <a:t>Пчела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10"/>
              </a:rPr>
              <a:t>Земляника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11"/>
              </a:rPr>
              <a:t>Незабудка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hlinkClick r:id="rId12"/>
              </a:rPr>
              <a:t>Звёздочка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567470" y="6288320"/>
            <a:ext cx="360000" cy="360040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760454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solidFill>
                  <a:srgbClr val="0070C0"/>
                </a:solidFill>
                <a:effectLst/>
              </a:rPr>
              <a:t>Работа выполнена в рамках творческой мастерской</a:t>
            </a:r>
          </a:p>
          <a:p>
            <a:pPr algn="ctr"/>
            <a:r>
              <a:rPr lang="ru-RU" sz="1050" dirty="0" smtClean="0">
                <a:solidFill>
                  <a:srgbClr val="0070C0"/>
                </a:solidFill>
                <a:effectLst/>
              </a:rPr>
              <a:t> «Технологические приемы создания дидактических игр» </a:t>
            </a:r>
          </a:p>
          <a:p>
            <a:pPr algn="ctr"/>
            <a:r>
              <a:rPr lang="ru-RU" sz="1050" dirty="0" smtClean="0">
                <a:solidFill>
                  <a:srgbClr val="0070C0"/>
                </a:solidFill>
                <a:effectLst/>
              </a:rPr>
              <a:t>на сайте </a:t>
            </a:r>
            <a:r>
              <a:rPr lang="en-US" sz="1050" dirty="0">
                <a:solidFill>
                  <a:srgbClr val="0070C0"/>
                </a:solidFill>
                <a:effectLst/>
                <a:hlinkClick r:id="rId13"/>
              </a:rPr>
              <a:t>http://</a:t>
            </a:r>
            <a:r>
              <a:rPr lang="en-US" sz="1050" dirty="0" smtClean="0">
                <a:solidFill>
                  <a:srgbClr val="0070C0"/>
                </a:solidFill>
                <a:effectLst/>
                <a:hlinkClick r:id="rId13"/>
              </a:rPr>
              <a:t>verniedruzaj.ucoz.ru</a:t>
            </a:r>
            <a:r>
              <a:rPr lang="ru-RU" sz="1050" dirty="0" smtClean="0">
                <a:solidFill>
                  <a:srgbClr val="0070C0"/>
                </a:solidFill>
                <a:effectLst/>
              </a:rPr>
              <a:t> </a:t>
            </a:r>
            <a:endParaRPr lang="be-BY" sz="105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37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101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Игра на внимание Щенок  с корзиной Найди 10 отличий</vt:lpstr>
      <vt:lpstr>Правила игры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Щенок с корзиной</dc:title>
  <dc:creator>Фокина Лидия Петровна</dc:creator>
  <cp:keywords>Найди 10 отличий</cp:keywords>
  <cp:lastModifiedBy>User</cp:lastModifiedBy>
  <cp:revision>15</cp:revision>
  <dcterms:created xsi:type="dcterms:W3CDTF">2016-02-13T14:11:39Z</dcterms:created>
  <dcterms:modified xsi:type="dcterms:W3CDTF">2016-07-25T12:30:04Z</dcterms:modified>
</cp:coreProperties>
</file>