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69" r:id="rId6"/>
    <p:sldId id="267" r:id="rId7"/>
    <p:sldId id="261" r:id="rId8"/>
    <p:sldId id="270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A1E2-F4D9-4194-A370-759F7ADEAF8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675E-52CD-4008-884D-8009ADE5A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77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prism dir="u" isInverted="1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A1E2-F4D9-4194-A370-759F7ADEAF8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675E-52CD-4008-884D-8009ADE5A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954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prism dir="u" isInverted="1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A1E2-F4D9-4194-A370-759F7ADEAF8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675E-52CD-4008-884D-8009ADE5A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23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prism dir="u" isInverted="1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A1E2-F4D9-4194-A370-759F7ADEAF8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675E-52CD-4008-884D-8009ADE5A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69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prism dir="u" isInverted="1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A1E2-F4D9-4194-A370-759F7ADEAF8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675E-52CD-4008-884D-8009ADE5A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69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prism dir="u" isInverted="1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A1E2-F4D9-4194-A370-759F7ADEAF8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675E-52CD-4008-884D-8009ADE5A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42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prism dir="u" isInverted="1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A1E2-F4D9-4194-A370-759F7ADEAF8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675E-52CD-4008-884D-8009ADE5A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301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prism dir="u" isInverted="1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A1E2-F4D9-4194-A370-759F7ADEAF8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675E-52CD-4008-884D-8009ADE5A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008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prism dir="u" isInverted="1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A1E2-F4D9-4194-A370-759F7ADEAF8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675E-52CD-4008-884D-8009ADE5A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90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prism dir="u" isInverted="1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A1E2-F4D9-4194-A370-759F7ADEAF8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675E-52CD-4008-884D-8009ADE5A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352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prism dir="u" isInverted="1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A1E2-F4D9-4194-A370-759F7ADEAF8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675E-52CD-4008-884D-8009ADE5A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035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prism dir="u" isInverted="1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EA1E2-F4D9-4194-A370-759F7ADEAF8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F675E-52CD-4008-884D-8009ADE5A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314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 advClick="0">
        <p14:prism dir="u" isInverted="1"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slide" Target="slide5.xml"/><Relationship Id="rId3" Type="http://schemas.microsoft.com/office/2007/relationships/hdphoto" Target="../media/hdphoto2.wdp"/><Relationship Id="rId7" Type="http://schemas.openxmlformats.org/officeDocument/2006/relationships/image" Target="../media/image13.jpeg"/><Relationship Id="rId12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slide" Target="slide7.xml"/><Relationship Id="rId5" Type="http://schemas.openxmlformats.org/officeDocument/2006/relationships/image" Target="../media/image11.jpeg"/><Relationship Id="rId10" Type="http://schemas.openxmlformats.org/officeDocument/2006/relationships/slide" Target="slide4.xml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26" Type="http://schemas.openxmlformats.org/officeDocument/2006/relationships/image" Target="../media/image38.jpeg"/><Relationship Id="rId39" Type="http://schemas.openxmlformats.org/officeDocument/2006/relationships/image" Target="../media/image51.jpeg"/><Relationship Id="rId3" Type="http://schemas.microsoft.com/office/2007/relationships/hdphoto" Target="../media/hdphoto2.wdp"/><Relationship Id="rId21" Type="http://schemas.openxmlformats.org/officeDocument/2006/relationships/image" Target="../media/image33.jpeg"/><Relationship Id="rId34" Type="http://schemas.openxmlformats.org/officeDocument/2006/relationships/image" Target="../media/image46.jpeg"/><Relationship Id="rId42" Type="http://schemas.openxmlformats.org/officeDocument/2006/relationships/image" Target="../media/image54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5" Type="http://schemas.openxmlformats.org/officeDocument/2006/relationships/image" Target="../media/image37.jpeg"/><Relationship Id="rId33" Type="http://schemas.openxmlformats.org/officeDocument/2006/relationships/image" Target="../media/image45.jpeg"/><Relationship Id="rId38" Type="http://schemas.openxmlformats.org/officeDocument/2006/relationships/image" Target="../media/image50.jpeg"/><Relationship Id="rId2" Type="http://schemas.openxmlformats.org/officeDocument/2006/relationships/image" Target="../media/image6.jpeg"/><Relationship Id="rId16" Type="http://schemas.openxmlformats.org/officeDocument/2006/relationships/image" Target="../media/image28.jpeg"/><Relationship Id="rId20" Type="http://schemas.openxmlformats.org/officeDocument/2006/relationships/image" Target="../media/image32.jpeg"/><Relationship Id="rId29" Type="http://schemas.openxmlformats.org/officeDocument/2006/relationships/image" Target="../media/image41.jpeg"/><Relationship Id="rId41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24" Type="http://schemas.openxmlformats.org/officeDocument/2006/relationships/image" Target="../media/image36.jpeg"/><Relationship Id="rId32" Type="http://schemas.openxmlformats.org/officeDocument/2006/relationships/image" Target="../media/image44.jpeg"/><Relationship Id="rId37" Type="http://schemas.openxmlformats.org/officeDocument/2006/relationships/image" Target="../media/image49.jpeg"/><Relationship Id="rId40" Type="http://schemas.openxmlformats.org/officeDocument/2006/relationships/image" Target="../media/image52.jpeg"/><Relationship Id="rId45" Type="http://schemas.openxmlformats.org/officeDocument/2006/relationships/slide" Target="slide3.xml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23" Type="http://schemas.openxmlformats.org/officeDocument/2006/relationships/image" Target="../media/image35.jpeg"/><Relationship Id="rId28" Type="http://schemas.openxmlformats.org/officeDocument/2006/relationships/image" Target="../media/image40.jpeg"/><Relationship Id="rId36" Type="http://schemas.openxmlformats.org/officeDocument/2006/relationships/image" Target="../media/image48.jpe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31" Type="http://schemas.openxmlformats.org/officeDocument/2006/relationships/image" Target="../media/image43.jpeg"/><Relationship Id="rId44" Type="http://schemas.openxmlformats.org/officeDocument/2006/relationships/image" Target="../media/image56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Relationship Id="rId22" Type="http://schemas.openxmlformats.org/officeDocument/2006/relationships/image" Target="../media/image34.jpeg"/><Relationship Id="rId27" Type="http://schemas.openxmlformats.org/officeDocument/2006/relationships/image" Target="../media/image39.jpeg"/><Relationship Id="rId30" Type="http://schemas.openxmlformats.org/officeDocument/2006/relationships/image" Target="../media/image42.jpeg"/><Relationship Id="rId35" Type="http://schemas.openxmlformats.org/officeDocument/2006/relationships/image" Target="../media/image47.jpeg"/><Relationship Id="rId43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9.jpeg"/><Relationship Id="rId21" Type="http://schemas.openxmlformats.org/officeDocument/2006/relationships/image" Target="../media/image74.jpeg"/><Relationship Id="rId34" Type="http://schemas.openxmlformats.org/officeDocument/2006/relationships/image" Target="../media/image87.jpeg"/><Relationship Id="rId42" Type="http://schemas.openxmlformats.org/officeDocument/2006/relationships/image" Target="../media/image95.jpeg"/><Relationship Id="rId47" Type="http://schemas.openxmlformats.org/officeDocument/2006/relationships/image" Target="../media/image100.jpeg"/><Relationship Id="rId50" Type="http://schemas.openxmlformats.org/officeDocument/2006/relationships/image" Target="../media/image103.jpeg"/><Relationship Id="rId55" Type="http://schemas.openxmlformats.org/officeDocument/2006/relationships/image" Target="../media/image108.jpeg"/><Relationship Id="rId63" Type="http://schemas.openxmlformats.org/officeDocument/2006/relationships/image" Target="../media/image116.jpeg"/><Relationship Id="rId68" Type="http://schemas.openxmlformats.org/officeDocument/2006/relationships/image" Target="../media/image121.jpeg"/><Relationship Id="rId76" Type="http://schemas.openxmlformats.org/officeDocument/2006/relationships/image" Target="../media/image129.jpeg"/><Relationship Id="rId84" Type="http://schemas.openxmlformats.org/officeDocument/2006/relationships/image" Target="../media/image137.jpeg"/><Relationship Id="rId89" Type="http://schemas.openxmlformats.org/officeDocument/2006/relationships/image" Target="../media/image142.jpeg"/><Relationship Id="rId97" Type="http://schemas.openxmlformats.org/officeDocument/2006/relationships/image" Target="../media/image150.jpeg"/><Relationship Id="rId7" Type="http://schemas.openxmlformats.org/officeDocument/2006/relationships/image" Target="../media/image60.jpeg"/><Relationship Id="rId71" Type="http://schemas.openxmlformats.org/officeDocument/2006/relationships/image" Target="../media/image124.jpeg"/><Relationship Id="rId92" Type="http://schemas.openxmlformats.org/officeDocument/2006/relationships/image" Target="../media/image145.jpeg"/><Relationship Id="rId2" Type="http://schemas.openxmlformats.org/officeDocument/2006/relationships/image" Target="../media/image6.jpeg"/><Relationship Id="rId16" Type="http://schemas.openxmlformats.org/officeDocument/2006/relationships/image" Target="../media/image69.jpeg"/><Relationship Id="rId29" Type="http://schemas.openxmlformats.org/officeDocument/2006/relationships/image" Target="../media/image82.jpeg"/><Relationship Id="rId11" Type="http://schemas.openxmlformats.org/officeDocument/2006/relationships/image" Target="../media/image64.jpeg"/><Relationship Id="rId24" Type="http://schemas.openxmlformats.org/officeDocument/2006/relationships/image" Target="../media/image77.jpeg"/><Relationship Id="rId32" Type="http://schemas.openxmlformats.org/officeDocument/2006/relationships/image" Target="../media/image85.jpeg"/><Relationship Id="rId37" Type="http://schemas.openxmlformats.org/officeDocument/2006/relationships/image" Target="../media/image90.jpeg"/><Relationship Id="rId40" Type="http://schemas.openxmlformats.org/officeDocument/2006/relationships/image" Target="../media/image93.jpeg"/><Relationship Id="rId45" Type="http://schemas.openxmlformats.org/officeDocument/2006/relationships/image" Target="../media/image98.jpeg"/><Relationship Id="rId53" Type="http://schemas.openxmlformats.org/officeDocument/2006/relationships/image" Target="../media/image106.jpeg"/><Relationship Id="rId58" Type="http://schemas.openxmlformats.org/officeDocument/2006/relationships/image" Target="../media/image111.jpeg"/><Relationship Id="rId66" Type="http://schemas.openxmlformats.org/officeDocument/2006/relationships/image" Target="../media/image119.jpeg"/><Relationship Id="rId74" Type="http://schemas.openxmlformats.org/officeDocument/2006/relationships/image" Target="../media/image127.jpeg"/><Relationship Id="rId79" Type="http://schemas.openxmlformats.org/officeDocument/2006/relationships/image" Target="../media/image132.jpeg"/><Relationship Id="rId87" Type="http://schemas.openxmlformats.org/officeDocument/2006/relationships/image" Target="../media/image140.jpeg"/><Relationship Id="rId5" Type="http://schemas.openxmlformats.org/officeDocument/2006/relationships/image" Target="../media/image58.jpeg"/><Relationship Id="rId61" Type="http://schemas.openxmlformats.org/officeDocument/2006/relationships/image" Target="../media/image114.jpeg"/><Relationship Id="rId82" Type="http://schemas.openxmlformats.org/officeDocument/2006/relationships/image" Target="../media/image135.jpeg"/><Relationship Id="rId90" Type="http://schemas.openxmlformats.org/officeDocument/2006/relationships/image" Target="../media/image143.jpeg"/><Relationship Id="rId95" Type="http://schemas.openxmlformats.org/officeDocument/2006/relationships/image" Target="../media/image148.jpeg"/><Relationship Id="rId19" Type="http://schemas.openxmlformats.org/officeDocument/2006/relationships/image" Target="../media/image72.jpeg"/><Relationship Id="rId14" Type="http://schemas.openxmlformats.org/officeDocument/2006/relationships/image" Target="../media/image67.jpeg"/><Relationship Id="rId22" Type="http://schemas.openxmlformats.org/officeDocument/2006/relationships/image" Target="../media/image75.jpeg"/><Relationship Id="rId27" Type="http://schemas.openxmlformats.org/officeDocument/2006/relationships/image" Target="../media/image80.jpeg"/><Relationship Id="rId30" Type="http://schemas.openxmlformats.org/officeDocument/2006/relationships/image" Target="../media/image83.jpeg"/><Relationship Id="rId35" Type="http://schemas.openxmlformats.org/officeDocument/2006/relationships/image" Target="../media/image88.jpeg"/><Relationship Id="rId43" Type="http://schemas.openxmlformats.org/officeDocument/2006/relationships/image" Target="../media/image96.jpeg"/><Relationship Id="rId48" Type="http://schemas.openxmlformats.org/officeDocument/2006/relationships/image" Target="../media/image101.jpeg"/><Relationship Id="rId56" Type="http://schemas.openxmlformats.org/officeDocument/2006/relationships/image" Target="../media/image109.jpeg"/><Relationship Id="rId64" Type="http://schemas.openxmlformats.org/officeDocument/2006/relationships/image" Target="../media/image117.jpeg"/><Relationship Id="rId69" Type="http://schemas.openxmlformats.org/officeDocument/2006/relationships/image" Target="../media/image122.jpeg"/><Relationship Id="rId77" Type="http://schemas.openxmlformats.org/officeDocument/2006/relationships/image" Target="../media/image130.jpeg"/><Relationship Id="rId100" Type="http://schemas.openxmlformats.org/officeDocument/2006/relationships/image" Target="../media/image153.jpeg"/><Relationship Id="rId8" Type="http://schemas.openxmlformats.org/officeDocument/2006/relationships/image" Target="../media/image61.jpeg"/><Relationship Id="rId51" Type="http://schemas.openxmlformats.org/officeDocument/2006/relationships/image" Target="../media/image104.jpeg"/><Relationship Id="rId72" Type="http://schemas.openxmlformats.org/officeDocument/2006/relationships/image" Target="../media/image125.jpeg"/><Relationship Id="rId80" Type="http://schemas.openxmlformats.org/officeDocument/2006/relationships/image" Target="../media/image133.jpeg"/><Relationship Id="rId85" Type="http://schemas.openxmlformats.org/officeDocument/2006/relationships/image" Target="../media/image138.jpeg"/><Relationship Id="rId93" Type="http://schemas.openxmlformats.org/officeDocument/2006/relationships/image" Target="../media/image146.jpeg"/><Relationship Id="rId98" Type="http://schemas.openxmlformats.org/officeDocument/2006/relationships/image" Target="../media/image151.jpeg"/><Relationship Id="rId3" Type="http://schemas.microsoft.com/office/2007/relationships/hdphoto" Target="../media/hdphoto2.wdp"/><Relationship Id="rId12" Type="http://schemas.openxmlformats.org/officeDocument/2006/relationships/image" Target="../media/image65.jpeg"/><Relationship Id="rId17" Type="http://schemas.openxmlformats.org/officeDocument/2006/relationships/image" Target="../media/image70.jpeg"/><Relationship Id="rId25" Type="http://schemas.openxmlformats.org/officeDocument/2006/relationships/image" Target="../media/image78.jpeg"/><Relationship Id="rId33" Type="http://schemas.openxmlformats.org/officeDocument/2006/relationships/image" Target="../media/image86.jpeg"/><Relationship Id="rId38" Type="http://schemas.openxmlformats.org/officeDocument/2006/relationships/image" Target="../media/image91.jpeg"/><Relationship Id="rId46" Type="http://schemas.openxmlformats.org/officeDocument/2006/relationships/image" Target="../media/image99.jpeg"/><Relationship Id="rId59" Type="http://schemas.openxmlformats.org/officeDocument/2006/relationships/image" Target="../media/image112.jpeg"/><Relationship Id="rId67" Type="http://schemas.openxmlformats.org/officeDocument/2006/relationships/image" Target="../media/image120.jpeg"/><Relationship Id="rId20" Type="http://schemas.openxmlformats.org/officeDocument/2006/relationships/image" Target="../media/image73.jpeg"/><Relationship Id="rId41" Type="http://schemas.openxmlformats.org/officeDocument/2006/relationships/image" Target="../media/image94.jpeg"/><Relationship Id="rId54" Type="http://schemas.openxmlformats.org/officeDocument/2006/relationships/image" Target="../media/image107.jpeg"/><Relationship Id="rId62" Type="http://schemas.openxmlformats.org/officeDocument/2006/relationships/image" Target="../media/image115.jpeg"/><Relationship Id="rId70" Type="http://schemas.openxmlformats.org/officeDocument/2006/relationships/image" Target="../media/image123.jpeg"/><Relationship Id="rId75" Type="http://schemas.openxmlformats.org/officeDocument/2006/relationships/image" Target="../media/image128.jpeg"/><Relationship Id="rId83" Type="http://schemas.openxmlformats.org/officeDocument/2006/relationships/image" Target="../media/image136.jpeg"/><Relationship Id="rId88" Type="http://schemas.openxmlformats.org/officeDocument/2006/relationships/image" Target="../media/image141.jpeg"/><Relationship Id="rId91" Type="http://schemas.openxmlformats.org/officeDocument/2006/relationships/image" Target="../media/image144.jpeg"/><Relationship Id="rId96" Type="http://schemas.openxmlformats.org/officeDocument/2006/relationships/image" Target="../media/image1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15" Type="http://schemas.openxmlformats.org/officeDocument/2006/relationships/image" Target="../media/image68.jpeg"/><Relationship Id="rId23" Type="http://schemas.openxmlformats.org/officeDocument/2006/relationships/image" Target="../media/image76.jpeg"/><Relationship Id="rId28" Type="http://schemas.openxmlformats.org/officeDocument/2006/relationships/image" Target="../media/image81.jpeg"/><Relationship Id="rId36" Type="http://schemas.openxmlformats.org/officeDocument/2006/relationships/image" Target="../media/image89.jpeg"/><Relationship Id="rId49" Type="http://schemas.openxmlformats.org/officeDocument/2006/relationships/image" Target="../media/image102.jpeg"/><Relationship Id="rId57" Type="http://schemas.openxmlformats.org/officeDocument/2006/relationships/image" Target="../media/image110.jpeg"/><Relationship Id="rId10" Type="http://schemas.openxmlformats.org/officeDocument/2006/relationships/image" Target="../media/image63.jpeg"/><Relationship Id="rId31" Type="http://schemas.openxmlformats.org/officeDocument/2006/relationships/image" Target="../media/image84.jpeg"/><Relationship Id="rId44" Type="http://schemas.openxmlformats.org/officeDocument/2006/relationships/image" Target="../media/image97.jpeg"/><Relationship Id="rId52" Type="http://schemas.openxmlformats.org/officeDocument/2006/relationships/image" Target="../media/image105.jpeg"/><Relationship Id="rId60" Type="http://schemas.openxmlformats.org/officeDocument/2006/relationships/image" Target="../media/image113.jpeg"/><Relationship Id="rId65" Type="http://schemas.openxmlformats.org/officeDocument/2006/relationships/image" Target="../media/image118.jpeg"/><Relationship Id="rId73" Type="http://schemas.openxmlformats.org/officeDocument/2006/relationships/image" Target="../media/image126.jpeg"/><Relationship Id="rId78" Type="http://schemas.openxmlformats.org/officeDocument/2006/relationships/image" Target="../media/image131.jpeg"/><Relationship Id="rId81" Type="http://schemas.openxmlformats.org/officeDocument/2006/relationships/image" Target="../media/image134.jpeg"/><Relationship Id="rId86" Type="http://schemas.openxmlformats.org/officeDocument/2006/relationships/image" Target="../media/image139.jpeg"/><Relationship Id="rId94" Type="http://schemas.openxmlformats.org/officeDocument/2006/relationships/image" Target="../media/image147.jpeg"/><Relationship Id="rId99" Type="http://schemas.openxmlformats.org/officeDocument/2006/relationships/image" Target="../media/image152.jpeg"/><Relationship Id="rId101" Type="http://schemas.openxmlformats.org/officeDocument/2006/relationships/slide" Target="slide3.xml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3" Type="http://schemas.openxmlformats.org/officeDocument/2006/relationships/image" Target="../media/image66.jpeg"/><Relationship Id="rId18" Type="http://schemas.openxmlformats.org/officeDocument/2006/relationships/image" Target="../media/image71.jpeg"/><Relationship Id="rId39" Type="http://schemas.openxmlformats.org/officeDocument/2006/relationships/image" Target="../media/image92.jpe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6.jpeg"/><Relationship Id="rId21" Type="http://schemas.openxmlformats.org/officeDocument/2006/relationships/image" Target="../media/image171.jpeg"/><Relationship Id="rId34" Type="http://schemas.openxmlformats.org/officeDocument/2006/relationships/image" Target="../media/image184.jpeg"/><Relationship Id="rId42" Type="http://schemas.openxmlformats.org/officeDocument/2006/relationships/image" Target="../media/image192.jpeg"/><Relationship Id="rId47" Type="http://schemas.openxmlformats.org/officeDocument/2006/relationships/image" Target="../media/image197.jpeg"/><Relationship Id="rId50" Type="http://schemas.openxmlformats.org/officeDocument/2006/relationships/image" Target="../media/image200.jpeg"/><Relationship Id="rId55" Type="http://schemas.openxmlformats.org/officeDocument/2006/relationships/image" Target="../media/image205.jpeg"/><Relationship Id="rId63" Type="http://schemas.openxmlformats.org/officeDocument/2006/relationships/image" Target="../media/image213.jpeg"/><Relationship Id="rId68" Type="http://schemas.openxmlformats.org/officeDocument/2006/relationships/image" Target="../media/image218.jpeg"/><Relationship Id="rId76" Type="http://schemas.openxmlformats.org/officeDocument/2006/relationships/image" Target="../media/image226.jpeg"/><Relationship Id="rId84" Type="http://schemas.openxmlformats.org/officeDocument/2006/relationships/image" Target="../media/image234.jpeg"/><Relationship Id="rId89" Type="http://schemas.openxmlformats.org/officeDocument/2006/relationships/image" Target="../media/image239.jpeg"/><Relationship Id="rId97" Type="http://schemas.openxmlformats.org/officeDocument/2006/relationships/image" Target="../media/image247.jpeg"/><Relationship Id="rId7" Type="http://schemas.openxmlformats.org/officeDocument/2006/relationships/image" Target="../media/image157.jpeg"/><Relationship Id="rId71" Type="http://schemas.openxmlformats.org/officeDocument/2006/relationships/image" Target="../media/image221.jpeg"/><Relationship Id="rId92" Type="http://schemas.openxmlformats.org/officeDocument/2006/relationships/image" Target="../media/image242.jpeg"/><Relationship Id="rId2" Type="http://schemas.openxmlformats.org/officeDocument/2006/relationships/image" Target="../media/image6.jpeg"/><Relationship Id="rId16" Type="http://schemas.openxmlformats.org/officeDocument/2006/relationships/image" Target="../media/image166.jpeg"/><Relationship Id="rId29" Type="http://schemas.openxmlformats.org/officeDocument/2006/relationships/image" Target="../media/image179.jpeg"/><Relationship Id="rId11" Type="http://schemas.openxmlformats.org/officeDocument/2006/relationships/image" Target="../media/image161.jpeg"/><Relationship Id="rId24" Type="http://schemas.openxmlformats.org/officeDocument/2006/relationships/image" Target="../media/image174.jpeg"/><Relationship Id="rId32" Type="http://schemas.openxmlformats.org/officeDocument/2006/relationships/image" Target="../media/image182.jpeg"/><Relationship Id="rId37" Type="http://schemas.openxmlformats.org/officeDocument/2006/relationships/image" Target="../media/image187.jpeg"/><Relationship Id="rId40" Type="http://schemas.openxmlformats.org/officeDocument/2006/relationships/image" Target="../media/image190.jpeg"/><Relationship Id="rId45" Type="http://schemas.openxmlformats.org/officeDocument/2006/relationships/image" Target="../media/image195.jpeg"/><Relationship Id="rId53" Type="http://schemas.openxmlformats.org/officeDocument/2006/relationships/image" Target="../media/image203.jpeg"/><Relationship Id="rId58" Type="http://schemas.openxmlformats.org/officeDocument/2006/relationships/image" Target="../media/image208.jpeg"/><Relationship Id="rId66" Type="http://schemas.openxmlformats.org/officeDocument/2006/relationships/image" Target="../media/image216.jpeg"/><Relationship Id="rId74" Type="http://schemas.openxmlformats.org/officeDocument/2006/relationships/image" Target="../media/image224.jpeg"/><Relationship Id="rId79" Type="http://schemas.openxmlformats.org/officeDocument/2006/relationships/image" Target="../media/image229.jpeg"/><Relationship Id="rId87" Type="http://schemas.openxmlformats.org/officeDocument/2006/relationships/image" Target="../media/image237.jpeg"/><Relationship Id="rId5" Type="http://schemas.openxmlformats.org/officeDocument/2006/relationships/image" Target="../media/image155.jpeg"/><Relationship Id="rId61" Type="http://schemas.openxmlformats.org/officeDocument/2006/relationships/image" Target="../media/image211.jpeg"/><Relationship Id="rId82" Type="http://schemas.openxmlformats.org/officeDocument/2006/relationships/image" Target="../media/image232.jpeg"/><Relationship Id="rId90" Type="http://schemas.openxmlformats.org/officeDocument/2006/relationships/image" Target="../media/image240.jpeg"/><Relationship Id="rId95" Type="http://schemas.openxmlformats.org/officeDocument/2006/relationships/image" Target="../media/image245.jpeg"/><Relationship Id="rId19" Type="http://schemas.openxmlformats.org/officeDocument/2006/relationships/image" Target="../media/image169.jpeg"/><Relationship Id="rId14" Type="http://schemas.openxmlformats.org/officeDocument/2006/relationships/image" Target="../media/image164.jpeg"/><Relationship Id="rId22" Type="http://schemas.openxmlformats.org/officeDocument/2006/relationships/image" Target="../media/image172.jpeg"/><Relationship Id="rId27" Type="http://schemas.openxmlformats.org/officeDocument/2006/relationships/image" Target="../media/image177.jpeg"/><Relationship Id="rId30" Type="http://schemas.openxmlformats.org/officeDocument/2006/relationships/image" Target="../media/image180.jpeg"/><Relationship Id="rId35" Type="http://schemas.openxmlformats.org/officeDocument/2006/relationships/image" Target="../media/image185.jpeg"/><Relationship Id="rId43" Type="http://schemas.openxmlformats.org/officeDocument/2006/relationships/image" Target="../media/image193.jpeg"/><Relationship Id="rId48" Type="http://schemas.openxmlformats.org/officeDocument/2006/relationships/image" Target="../media/image198.jpeg"/><Relationship Id="rId56" Type="http://schemas.openxmlformats.org/officeDocument/2006/relationships/image" Target="../media/image206.jpeg"/><Relationship Id="rId64" Type="http://schemas.openxmlformats.org/officeDocument/2006/relationships/image" Target="../media/image214.jpeg"/><Relationship Id="rId69" Type="http://schemas.openxmlformats.org/officeDocument/2006/relationships/image" Target="../media/image219.jpeg"/><Relationship Id="rId77" Type="http://schemas.openxmlformats.org/officeDocument/2006/relationships/image" Target="../media/image227.jpeg"/><Relationship Id="rId100" Type="http://schemas.openxmlformats.org/officeDocument/2006/relationships/image" Target="../media/image250.jpeg"/><Relationship Id="rId8" Type="http://schemas.openxmlformats.org/officeDocument/2006/relationships/image" Target="../media/image158.jpeg"/><Relationship Id="rId51" Type="http://schemas.openxmlformats.org/officeDocument/2006/relationships/image" Target="../media/image201.jpeg"/><Relationship Id="rId72" Type="http://schemas.openxmlformats.org/officeDocument/2006/relationships/image" Target="../media/image222.jpeg"/><Relationship Id="rId80" Type="http://schemas.openxmlformats.org/officeDocument/2006/relationships/image" Target="../media/image230.jpeg"/><Relationship Id="rId85" Type="http://schemas.openxmlformats.org/officeDocument/2006/relationships/image" Target="../media/image235.jpeg"/><Relationship Id="rId93" Type="http://schemas.openxmlformats.org/officeDocument/2006/relationships/image" Target="../media/image243.jpeg"/><Relationship Id="rId98" Type="http://schemas.openxmlformats.org/officeDocument/2006/relationships/image" Target="../media/image248.jpeg"/><Relationship Id="rId3" Type="http://schemas.microsoft.com/office/2007/relationships/hdphoto" Target="../media/hdphoto2.wdp"/><Relationship Id="rId12" Type="http://schemas.openxmlformats.org/officeDocument/2006/relationships/image" Target="../media/image162.jpeg"/><Relationship Id="rId17" Type="http://schemas.openxmlformats.org/officeDocument/2006/relationships/image" Target="../media/image167.jpeg"/><Relationship Id="rId25" Type="http://schemas.openxmlformats.org/officeDocument/2006/relationships/image" Target="../media/image175.jpeg"/><Relationship Id="rId33" Type="http://schemas.openxmlformats.org/officeDocument/2006/relationships/image" Target="../media/image183.jpeg"/><Relationship Id="rId38" Type="http://schemas.openxmlformats.org/officeDocument/2006/relationships/image" Target="../media/image188.jpeg"/><Relationship Id="rId46" Type="http://schemas.openxmlformats.org/officeDocument/2006/relationships/image" Target="../media/image196.jpeg"/><Relationship Id="rId59" Type="http://schemas.openxmlformats.org/officeDocument/2006/relationships/image" Target="../media/image209.jpeg"/><Relationship Id="rId67" Type="http://schemas.openxmlformats.org/officeDocument/2006/relationships/image" Target="../media/image217.jpeg"/><Relationship Id="rId20" Type="http://schemas.openxmlformats.org/officeDocument/2006/relationships/image" Target="../media/image170.jpeg"/><Relationship Id="rId41" Type="http://schemas.openxmlformats.org/officeDocument/2006/relationships/image" Target="../media/image191.jpeg"/><Relationship Id="rId54" Type="http://schemas.openxmlformats.org/officeDocument/2006/relationships/image" Target="../media/image204.jpeg"/><Relationship Id="rId62" Type="http://schemas.openxmlformats.org/officeDocument/2006/relationships/image" Target="../media/image212.jpeg"/><Relationship Id="rId70" Type="http://schemas.openxmlformats.org/officeDocument/2006/relationships/image" Target="../media/image220.jpeg"/><Relationship Id="rId75" Type="http://schemas.openxmlformats.org/officeDocument/2006/relationships/image" Target="../media/image225.jpeg"/><Relationship Id="rId83" Type="http://schemas.openxmlformats.org/officeDocument/2006/relationships/image" Target="../media/image233.jpeg"/><Relationship Id="rId88" Type="http://schemas.openxmlformats.org/officeDocument/2006/relationships/image" Target="../media/image238.jpeg"/><Relationship Id="rId91" Type="http://schemas.openxmlformats.org/officeDocument/2006/relationships/image" Target="../media/image241.jpeg"/><Relationship Id="rId96" Type="http://schemas.openxmlformats.org/officeDocument/2006/relationships/image" Target="../media/image2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6.jpeg"/><Relationship Id="rId15" Type="http://schemas.openxmlformats.org/officeDocument/2006/relationships/image" Target="../media/image165.jpeg"/><Relationship Id="rId23" Type="http://schemas.openxmlformats.org/officeDocument/2006/relationships/image" Target="../media/image173.jpeg"/><Relationship Id="rId28" Type="http://schemas.openxmlformats.org/officeDocument/2006/relationships/image" Target="../media/image178.jpeg"/><Relationship Id="rId36" Type="http://schemas.openxmlformats.org/officeDocument/2006/relationships/image" Target="../media/image186.jpeg"/><Relationship Id="rId49" Type="http://schemas.openxmlformats.org/officeDocument/2006/relationships/image" Target="../media/image199.jpeg"/><Relationship Id="rId57" Type="http://schemas.openxmlformats.org/officeDocument/2006/relationships/image" Target="../media/image207.jpeg"/><Relationship Id="rId10" Type="http://schemas.openxmlformats.org/officeDocument/2006/relationships/image" Target="../media/image160.jpeg"/><Relationship Id="rId31" Type="http://schemas.openxmlformats.org/officeDocument/2006/relationships/image" Target="../media/image181.jpeg"/><Relationship Id="rId44" Type="http://schemas.openxmlformats.org/officeDocument/2006/relationships/image" Target="../media/image194.jpeg"/><Relationship Id="rId52" Type="http://schemas.openxmlformats.org/officeDocument/2006/relationships/image" Target="../media/image202.jpeg"/><Relationship Id="rId60" Type="http://schemas.openxmlformats.org/officeDocument/2006/relationships/image" Target="../media/image210.jpeg"/><Relationship Id="rId65" Type="http://schemas.openxmlformats.org/officeDocument/2006/relationships/image" Target="../media/image215.jpeg"/><Relationship Id="rId73" Type="http://schemas.openxmlformats.org/officeDocument/2006/relationships/image" Target="../media/image223.jpeg"/><Relationship Id="rId78" Type="http://schemas.openxmlformats.org/officeDocument/2006/relationships/image" Target="../media/image228.jpeg"/><Relationship Id="rId81" Type="http://schemas.openxmlformats.org/officeDocument/2006/relationships/image" Target="../media/image231.jpeg"/><Relationship Id="rId86" Type="http://schemas.openxmlformats.org/officeDocument/2006/relationships/image" Target="../media/image236.jpeg"/><Relationship Id="rId94" Type="http://schemas.openxmlformats.org/officeDocument/2006/relationships/image" Target="../media/image244.jpeg"/><Relationship Id="rId99" Type="http://schemas.openxmlformats.org/officeDocument/2006/relationships/image" Target="../media/image249.jpeg"/><Relationship Id="rId101" Type="http://schemas.openxmlformats.org/officeDocument/2006/relationships/slide" Target="slide3.xml"/><Relationship Id="rId4" Type="http://schemas.openxmlformats.org/officeDocument/2006/relationships/image" Target="../media/image154.jpeg"/><Relationship Id="rId9" Type="http://schemas.openxmlformats.org/officeDocument/2006/relationships/image" Target="../media/image159.jpeg"/><Relationship Id="rId13" Type="http://schemas.openxmlformats.org/officeDocument/2006/relationships/image" Target="../media/image163.jpeg"/><Relationship Id="rId18" Type="http://schemas.openxmlformats.org/officeDocument/2006/relationships/image" Target="../media/image168.jpeg"/><Relationship Id="rId39" Type="http://schemas.openxmlformats.org/officeDocument/2006/relationships/image" Target="../media/image18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jpeg"/><Relationship Id="rId13" Type="http://schemas.openxmlformats.org/officeDocument/2006/relationships/image" Target="../media/image259.jpeg"/><Relationship Id="rId18" Type="http://schemas.openxmlformats.org/officeDocument/2006/relationships/image" Target="../media/image264.jpeg"/><Relationship Id="rId26" Type="http://schemas.openxmlformats.org/officeDocument/2006/relationships/image" Target="../media/image272.jpeg"/><Relationship Id="rId39" Type="http://schemas.openxmlformats.org/officeDocument/2006/relationships/image" Target="../media/image285.jpeg"/><Relationship Id="rId3" Type="http://schemas.microsoft.com/office/2007/relationships/hdphoto" Target="../media/hdphoto2.wdp"/><Relationship Id="rId21" Type="http://schemas.openxmlformats.org/officeDocument/2006/relationships/image" Target="../media/image267.jpeg"/><Relationship Id="rId34" Type="http://schemas.openxmlformats.org/officeDocument/2006/relationships/image" Target="../media/image280.jpeg"/><Relationship Id="rId42" Type="http://schemas.openxmlformats.org/officeDocument/2006/relationships/image" Target="../media/image288.jpeg"/><Relationship Id="rId7" Type="http://schemas.openxmlformats.org/officeDocument/2006/relationships/image" Target="../media/image253.jpeg"/><Relationship Id="rId12" Type="http://schemas.openxmlformats.org/officeDocument/2006/relationships/image" Target="../media/image258.jpeg"/><Relationship Id="rId17" Type="http://schemas.openxmlformats.org/officeDocument/2006/relationships/image" Target="../media/image263.jpeg"/><Relationship Id="rId25" Type="http://schemas.openxmlformats.org/officeDocument/2006/relationships/image" Target="../media/image271.jpeg"/><Relationship Id="rId33" Type="http://schemas.openxmlformats.org/officeDocument/2006/relationships/image" Target="../media/image279.jpeg"/><Relationship Id="rId38" Type="http://schemas.openxmlformats.org/officeDocument/2006/relationships/image" Target="../media/image284.jpeg"/><Relationship Id="rId2" Type="http://schemas.openxmlformats.org/officeDocument/2006/relationships/image" Target="../media/image6.jpeg"/><Relationship Id="rId16" Type="http://schemas.openxmlformats.org/officeDocument/2006/relationships/image" Target="../media/image262.jpeg"/><Relationship Id="rId20" Type="http://schemas.openxmlformats.org/officeDocument/2006/relationships/image" Target="../media/image266.jpeg"/><Relationship Id="rId29" Type="http://schemas.openxmlformats.org/officeDocument/2006/relationships/image" Target="../media/image275.jpeg"/><Relationship Id="rId41" Type="http://schemas.openxmlformats.org/officeDocument/2006/relationships/image" Target="../media/image28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2.jpeg"/><Relationship Id="rId11" Type="http://schemas.openxmlformats.org/officeDocument/2006/relationships/image" Target="../media/image257.jpeg"/><Relationship Id="rId24" Type="http://schemas.openxmlformats.org/officeDocument/2006/relationships/image" Target="../media/image270.jpeg"/><Relationship Id="rId32" Type="http://schemas.openxmlformats.org/officeDocument/2006/relationships/image" Target="../media/image278.jpeg"/><Relationship Id="rId37" Type="http://schemas.openxmlformats.org/officeDocument/2006/relationships/image" Target="../media/image283.jpeg"/><Relationship Id="rId40" Type="http://schemas.openxmlformats.org/officeDocument/2006/relationships/image" Target="../media/image286.jpeg"/><Relationship Id="rId45" Type="http://schemas.openxmlformats.org/officeDocument/2006/relationships/image" Target="../media/image291.jpeg"/><Relationship Id="rId5" Type="http://schemas.openxmlformats.org/officeDocument/2006/relationships/image" Target="../media/image251.jpeg"/><Relationship Id="rId15" Type="http://schemas.openxmlformats.org/officeDocument/2006/relationships/image" Target="../media/image261.jpeg"/><Relationship Id="rId23" Type="http://schemas.openxmlformats.org/officeDocument/2006/relationships/image" Target="../media/image269.jpeg"/><Relationship Id="rId28" Type="http://schemas.openxmlformats.org/officeDocument/2006/relationships/image" Target="../media/image274.jpeg"/><Relationship Id="rId36" Type="http://schemas.openxmlformats.org/officeDocument/2006/relationships/image" Target="../media/image282.jpeg"/><Relationship Id="rId10" Type="http://schemas.openxmlformats.org/officeDocument/2006/relationships/image" Target="../media/image256.jpeg"/><Relationship Id="rId19" Type="http://schemas.openxmlformats.org/officeDocument/2006/relationships/image" Target="../media/image265.jpeg"/><Relationship Id="rId31" Type="http://schemas.openxmlformats.org/officeDocument/2006/relationships/image" Target="../media/image277.jpeg"/><Relationship Id="rId44" Type="http://schemas.openxmlformats.org/officeDocument/2006/relationships/image" Target="../media/image290.jpeg"/><Relationship Id="rId4" Type="http://schemas.openxmlformats.org/officeDocument/2006/relationships/slide" Target="slide3.xml"/><Relationship Id="rId9" Type="http://schemas.openxmlformats.org/officeDocument/2006/relationships/image" Target="../media/image255.jpeg"/><Relationship Id="rId14" Type="http://schemas.openxmlformats.org/officeDocument/2006/relationships/image" Target="../media/image260.jpeg"/><Relationship Id="rId22" Type="http://schemas.openxmlformats.org/officeDocument/2006/relationships/image" Target="../media/image268.jpeg"/><Relationship Id="rId27" Type="http://schemas.openxmlformats.org/officeDocument/2006/relationships/image" Target="../media/image273.jpeg"/><Relationship Id="rId30" Type="http://schemas.openxmlformats.org/officeDocument/2006/relationships/image" Target="../media/image276.jpeg"/><Relationship Id="rId35" Type="http://schemas.openxmlformats.org/officeDocument/2006/relationships/image" Target="../media/image281.jpeg"/><Relationship Id="rId43" Type="http://schemas.openxmlformats.org/officeDocument/2006/relationships/image" Target="../media/image289.jpe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0.jpeg"/><Relationship Id="rId18" Type="http://schemas.openxmlformats.org/officeDocument/2006/relationships/image" Target="../media/image305.jpeg"/><Relationship Id="rId26" Type="http://schemas.openxmlformats.org/officeDocument/2006/relationships/image" Target="../media/image313.jpeg"/><Relationship Id="rId39" Type="http://schemas.openxmlformats.org/officeDocument/2006/relationships/image" Target="../media/image326.jpeg"/><Relationship Id="rId21" Type="http://schemas.openxmlformats.org/officeDocument/2006/relationships/image" Target="../media/image308.jpeg"/><Relationship Id="rId34" Type="http://schemas.openxmlformats.org/officeDocument/2006/relationships/image" Target="../media/image321.jpeg"/><Relationship Id="rId42" Type="http://schemas.openxmlformats.org/officeDocument/2006/relationships/image" Target="../media/image329.jpeg"/><Relationship Id="rId47" Type="http://schemas.openxmlformats.org/officeDocument/2006/relationships/image" Target="../media/image334.jpeg"/><Relationship Id="rId50" Type="http://schemas.openxmlformats.org/officeDocument/2006/relationships/image" Target="../media/image337.jpeg"/><Relationship Id="rId55" Type="http://schemas.openxmlformats.org/officeDocument/2006/relationships/image" Target="../media/image342.jpeg"/><Relationship Id="rId63" Type="http://schemas.openxmlformats.org/officeDocument/2006/relationships/image" Target="../media/image350.jpeg"/><Relationship Id="rId68" Type="http://schemas.openxmlformats.org/officeDocument/2006/relationships/image" Target="../media/image355.jpeg"/><Relationship Id="rId76" Type="http://schemas.openxmlformats.org/officeDocument/2006/relationships/image" Target="../media/image363.jpeg"/><Relationship Id="rId84" Type="http://schemas.openxmlformats.org/officeDocument/2006/relationships/image" Target="../media/image371.jpeg"/><Relationship Id="rId7" Type="http://schemas.openxmlformats.org/officeDocument/2006/relationships/image" Target="../media/image294.jpeg"/><Relationship Id="rId71" Type="http://schemas.openxmlformats.org/officeDocument/2006/relationships/image" Target="../media/image358.jpeg"/><Relationship Id="rId2" Type="http://schemas.openxmlformats.org/officeDocument/2006/relationships/image" Target="../media/image6.jpeg"/><Relationship Id="rId16" Type="http://schemas.openxmlformats.org/officeDocument/2006/relationships/image" Target="../media/image303.jpeg"/><Relationship Id="rId29" Type="http://schemas.openxmlformats.org/officeDocument/2006/relationships/image" Target="../media/image316.jpeg"/><Relationship Id="rId11" Type="http://schemas.openxmlformats.org/officeDocument/2006/relationships/image" Target="../media/image298.jpeg"/><Relationship Id="rId24" Type="http://schemas.openxmlformats.org/officeDocument/2006/relationships/image" Target="../media/image311.jpeg"/><Relationship Id="rId32" Type="http://schemas.openxmlformats.org/officeDocument/2006/relationships/image" Target="../media/image319.jpeg"/><Relationship Id="rId37" Type="http://schemas.openxmlformats.org/officeDocument/2006/relationships/image" Target="../media/image324.jpeg"/><Relationship Id="rId40" Type="http://schemas.openxmlformats.org/officeDocument/2006/relationships/image" Target="../media/image327.jpeg"/><Relationship Id="rId45" Type="http://schemas.openxmlformats.org/officeDocument/2006/relationships/image" Target="../media/image332.jpeg"/><Relationship Id="rId53" Type="http://schemas.openxmlformats.org/officeDocument/2006/relationships/image" Target="../media/image340.jpeg"/><Relationship Id="rId58" Type="http://schemas.openxmlformats.org/officeDocument/2006/relationships/image" Target="../media/image345.jpeg"/><Relationship Id="rId66" Type="http://schemas.openxmlformats.org/officeDocument/2006/relationships/image" Target="../media/image353.jpeg"/><Relationship Id="rId74" Type="http://schemas.openxmlformats.org/officeDocument/2006/relationships/image" Target="../media/image361.jpeg"/><Relationship Id="rId79" Type="http://schemas.openxmlformats.org/officeDocument/2006/relationships/image" Target="../media/image366.jpeg"/><Relationship Id="rId5" Type="http://schemas.openxmlformats.org/officeDocument/2006/relationships/image" Target="../media/image292.jpeg"/><Relationship Id="rId61" Type="http://schemas.openxmlformats.org/officeDocument/2006/relationships/image" Target="../media/image348.jpeg"/><Relationship Id="rId82" Type="http://schemas.openxmlformats.org/officeDocument/2006/relationships/image" Target="../media/image369.jpeg"/><Relationship Id="rId19" Type="http://schemas.openxmlformats.org/officeDocument/2006/relationships/image" Target="../media/image306.jpeg"/><Relationship Id="rId4" Type="http://schemas.openxmlformats.org/officeDocument/2006/relationships/slide" Target="slide3.xml"/><Relationship Id="rId9" Type="http://schemas.openxmlformats.org/officeDocument/2006/relationships/image" Target="../media/image296.jpeg"/><Relationship Id="rId14" Type="http://schemas.openxmlformats.org/officeDocument/2006/relationships/image" Target="../media/image301.jpeg"/><Relationship Id="rId22" Type="http://schemas.openxmlformats.org/officeDocument/2006/relationships/image" Target="../media/image309.jpeg"/><Relationship Id="rId27" Type="http://schemas.openxmlformats.org/officeDocument/2006/relationships/image" Target="../media/image314.jpeg"/><Relationship Id="rId30" Type="http://schemas.openxmlformats.org/officeDocument/2006/relationships/image" Target="../media/image317.jpeg"/><Relationship Id="rId35" Type="http://schemas.openxmlformats.org/officeDocument/2006/relationships/image" Target="../media/image322.jpeg"/><Relationship Id="rId43" Type="http://schemas.openxmlformats.org/officeDocument/2006/relationships/image" Target="../media/image330.jpeg"/><Relationship Id="rId48" Type="http://schemas.openxmlformats.org/officeDocument/2006/relationships/image" Target="../media/image335.jpeg"/><Relationship Id="rId56" Type="http://schemas.openxmlformats.org/officeDocument/2006/relationships/image" Target="../media/image343.jpeg"/><Relationship Id="rId64" Type="http://schemas.openxmlformats.org/officeDocument/2006/relationships/image" Target="../media/image351.jpeg"/><Relationship Id="rId69" Type="http://schemas.openxmlformats.org/officeDocument/2006/relationships/image" Target="../media/image356.jpeg"/><Relationship Id="rId77" Type="http://schemas.openxmlformats.org/officeDocument/2006/relationships/image" Target="../media/image364.jpeg"/><Relationship Id="rId8" Type="http://schemas.openxmlformats.org/officeDocument/2006/relationships/image" Target="../media/image295.jpeg"/><Relationship Id="rId51" Type="http://schemas.openxmlformats.org/officeDocument/2006/relationships/image" Target="../media/image338.jpeg"/><Relationship Id="rId72" Type="http://schemas.openxmlformats.org/officeDocument/2006/relationships/image" Target="../media/image359.jpeg"/><Relationship Id="rId80" Type="http://schemas.openxmlformats.org/officeDocument/2006/relationships/image" Target="../media/image367.jpeg"/><Relationship Id="rId85" Type="http://schemas.openxmlformats.org/officeDocument/2006/relationships/image" Target="../media/image372.jpeg"/><Relationship Id="rId3" Type="http://schemas.microsoft.com/office/2007/relationships/hdphoto" Target="../media/hdphoto2.wdp"/><Relationship Id="rId12" Type="http://schemas.openxmlformats.org/officeDocument/2006/relationships/image" Target="../media/image299.jpeg"/><Relationship Id="rId17" Type="http://schemas.openxmlformats.org/officeDocument/2006/relationships/image" Target="../media/image304.jpeg"/><Relationship Id="rId25" Type="http://schemas.openxmlformats.org/officeDocument/2006/relationships/image" Target="../media/image312.jpeg"/><Relationship Id="rId33" Type="http://schemas.openxmlformats.org/officeDocument/2006/relationships/image" Target="../media/image320.jpeg"/><Relationship Id="rId38" Type="http://schemas.openxmlformats.org/officeDocument/2006/relationships/image" Target="../media/image325.jpeg"/><Relationship Id="rId46" Type="http://schemas.openxmlformats.org/officeDocument/2006/relationships/image" Target="../media/image333.jpeg"/><Relationship Id="rId59" Type="http://schemas.openxmlformats.org/officeDocument/2006/relationships/image" Target="../media/image346.jpeg"/><Relationship Id="rId67" Type="http://schemas.openxmlformats.org/officeDocument/2006/relationships/image" Target="../media/image354.jpeg"/><Relationship Id="rId20" Type="http://schemas.openxmlformats.org/officeDocument/2006/relationships/image" Target="../media/image307.jpeg"/><Relationship Id="rId41" Type="http://schemas.openxmlformats.org/officeDocument/2006/relationships/image" Target="../media/image328.jpeg"/><Relationship Id="rId54" Type="http://schemas.openxmlformats.org/officeDocument/2006/relationships/image" Target="../media/image341.jpeg"/><Relationship Id="rId62" Type="http://schemas.openxmlformats.org/officeDocument/2006/relationships/image" Target="../media/image349.jpeg"/><Relationship Id="rId70" Type="http://schemas.openxmlformats.org/officeDocument/2006/relationships/image" Target="../media/image357.jpeg"/><Relationship Id="rId75" Type="http://schemas.openxmlformats.org/officeDocument/2006/relationships/image" Target="../media/image362.jpeg"/><Relationship Id="rId83" Type="http://schemas.openxmlformats.org/officeDocument/2006/relationships/image" Target="../media/image37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3.jpeg"/><Relationship Id="rId15" Type="http://schemas.openxmlformats.org/officeDocument/2006/relationships/image" Target="../media/image302.jpeg"/><Relationship Id="rId23" Type="http://schemas.openxmlformats.org/officeDocument/2006/relationships/image" Target="../media/image310.jpeg"/><Relationship Id="rId28" Type="http://schemas.openxmlformats.org/officeDocument/2006/relationships/image" Target="../media/image315.jpeg"/><Relationship Id="rId36" Type="http://schemas.openxmlformats.org/officeDocument/2006/relationships/image" Target="../media/image323.jpeg"/><Relationship Id="rId49" Type="http://schemas.openxmlformats.org/officeDocument/2006/relationships/image" Target="../media/image336.jpeg"/><Relationship Id="rId57" Type="http://schemas.openxmlformats.org/officeDocument/2006/relationships/image" Target="../media/image344.jpeg"/><Relationship Id="rId10" Type="http://schemas.openxmlformats.org/officeDocument/2006/relationships/image" Target="../media/image297.jpeg"/><Relationship Id="rId31" Type="http://schemas.openxmlformats.org/officeDocument/2006/relationships/image" Target="../media/image318.jpeg"/><Relationship Id="rId44" Type="http://schemas.openxmlformats.org/officeDocument/2006/relationships/image" Target="../media/image331.jpeg"/><Relationship Id="rId52" Type="http://schemas.openxmlformats.org/officeDocument/2006/relationships/image" Target="../media/image339.jpeg"/><Relationship Id="rId60" Type="http://schemas.openxmlformats.org/officeDocument/2006/relationships/image" Target="../media/image347.jpeg"/><Relationship Id="rId65" Type="http://schemas.openxmlformats.org/officeDocument/2006/relationships/image" Target="../media/image352.jpeg"/><Relationship Id="rId73" Type="http://schemas.openxmlformats.org/officeDocument/2006/relationships/image" Target="../media/image360.jpeg"/><Relationship Id="rId78" Type="http://schemas.openxmlformats.org/officeDocument/2006/relationships/image" Target="../media/image365.jpeg"/><Relationship Id="rId81" Type="http://schemas.openxmlformats.org/officeDocument/2006/relationships/image" Target="../media/image36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rym.doski.ru/i/53/06/1530638.jpg" TargetMode="External"/><Relationship Id="rId7" Type="http://schemas.openxmlformats.org/officeDocument/2006/relationships/image" Target="../media/image373.png"/><Relationship Id="rId2" Type="http://schemas.openxmlformats.org/officeDocument/2006/relationships/hyperlink" Target="http://www.playcast.ru/uploads/2016/04/25/18410275.png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openxmlformats.org/officeDocument/2006/relationships/hyperlink" Target="file:///C:\Users\Sveta\Desktop\&#1055;&#1088;&#1077;&#1079;&#1077;&#1085;&#1090;&#1072;&#1094;&#1080;&#1103;%20&#1083;&#1072;&#1073;&#1080;&#1088;&#1080;&#1085;&#1090;%20&#1089;%20&#1073;&#1077;&#1083;&#1086;&#1095;&#1082;&#1086;&#1081;\Muset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53606">
            <a:off x="7254630" y="3519601"/>
            <a:ext cx="1598374" cy="99898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84844">
            <a:off x="6079346" y="3458693"/>
            <a:ext cx="1466152" cy="99898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00036">
            <a:off x="4714675" y="3490054"/>
            <a:ext cx="1598374" cy="99898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84844">
            <a:off x="3430881" y="3446818"/>
            <a:ext cx="1419011" cy="99898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89541" cy="2088231"/>
          </a:xfrm>
        </p:spPr>
        <p:txBody>
          <a:bodyPr>
            <a:prstTxWarp prst="textCascadeUp">
              <a:avLst>
                <a:gd name="adj" fmla="val 70996"/>
              </a:avLst>
            </a:prstTxWarp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Помоги Фее </a:t>
            </a:r>
            <a:br>
              <a:rPr lang="ru-RU" sz="5400" b="1" dirty="0" smtClean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восстановить картинку</a:t>
            </a:r>
            <a:endParaRPr lang="ru-RU" sz="5400" b="1" dirty="0">
              <a:solidFill>
                <a:srgbClr val="C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2312875"/>
            <a:ext cx="4568552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игра</a:t>
            </a:r>
            <a:endParaRPr lang="ru-RU" sz="3600" b="1" dirty="0"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Рамка 3"/>
          <p:cNvSpPr/>
          <p:nvPr/>
        </p:nvSpPr>
        <p:spPr>
          <a:xfrm flipV="1">
            <a:off x="0" y="0"/>
            <a:ext cx="9144000" cy="6858000"/>
          </a:xfrm>
          <a:prstGeom prst="frame">
            <a:avLst>
              <a:gd name="adj1" fmla="val 2557"/>
            </a:avLst>
          </a:prstGeom>
          <a:blipFill dpi="0"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artisticTexturizer scaling="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8448670" y="188640"/>
            <a:ext cx="443810" cy="576064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96823">
            <a:off x="179006" y="2786379"/>
            <a:ext cx="1729204" cy="25903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Управляющая кнопка: сведения 10">
            <a:hlinkClick r:id="" action="ppaction://hlinkshowjump?jump=lastslide" highlightClick="1"/>
          </p:cNvPr>
          <p:cNvSpPr/>
          <p:nvPr/>
        </p:nvSpPr>
        <p:spPr>
          <a:xfrm>
            <a:off x="323528" y="5949280"/>
            <a:ext cx="720080" cy="648072"/>
          </a:xfrm>
          <a:prstGeom prst="actionButtonInformati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53606">
            <a:off x="2044124" y="3480017"/>
            <a:ext cx="1457187" cy="99898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4381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prism dir="u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 flipV="1">
            <a:off x="0" y="0"/>
            <a:ext cx="9144000" cy="6858000"/>
          </a:xfrm>
          <a:prstGeom prst="frame">
            <a:avLst>
              <a:gd name="adj1" fmla="val 2557"/>
            </a:avLst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Texturizer scaling="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1331640" y="188640"/>
            <a:ext cx="7560840" cy="640871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очень люблю цветы. У меня есть альбомы с красивыми цветами. Но злой волшебник заколдовал мои рисунки и они распались на маленькие квадратики – пиксели. Помогите  мне восстановить рисунки. Каждый щелчок по квадратику поворачивает его на 90° по часовой стрелке. Поворачивайте квадраты и попробуйте восстановить картинку</a:t>
            </a:r>
            <a:r>
              <a:rPr lang="ru-RU" sz="20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выбрать альбом с рисунком, жмите на стрелку, а затем кликните мышкой по альбому с названием цветов.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выйти из игры нажимайте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крест .</a:t>
            </a:r>
            <a:endParaRPr lang="ru-RU" sz="2000" dirty="0" smtClean="0"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1" y="3001254"/>
            <a:ext cx="2496738" cy="37401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8352496" y="6021368"/>
            <a:ext cx="684000" cy="72000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" name="Нашивка 2"/>
          <p:cNvSpPr/>
          <p:nvPr/>
        </p:nvSpPr>
        <p:spPr>
          <a:xfrm>
            <a:off x="8448670" y="188640"/>
            <a:ext cx="443810" cy="576064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8352496" y="188640"/>
            <a:ext cx="684000" cy="79208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45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prism dir="u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 flipV="1">
            <a:off x="0" y="0"/>
            <a:ext cx="9144000" cy="6858000"/>
          </a:xfrm>
          <a:prstGeom prst="frame">
            <a:avLst>
              <a:gd name="adj1" fmla="val 2557"/>
            </a:avLst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Texturizer scaling="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Умножение 6">
            <a:hlinkClick r:id="" action="ppaction://hlinkshowjump?jump=endshow"/>
          </p:cNvPr>
          <p:cNvSpPr/>
          <p:nvPr/>
        </p:nvSpPr>
        <p:spPr>
          <a:xfrm>
            <a:off x="8352496" y="6021368"/>
            <a:ext cx="684000" cy="72000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53" name="Группа 52"/>
          <p:cNvGrpSpPr/>
          <p:nvPr/>
        </p:nvGrpSpPr>
        <p:grpSpPr>
          <a:xfrm rot="21139595">
            <a:off x="433027" y="4098521"/>
            <a:ext cx="2787652" cy="2290287"/>
            <a:chOff x="539552" y="731786"/>
            <a:chExt cx="2706218" cy="2213687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9552" y="731786"/>
              <a:ext cx="2706218" cy="2213687"/>
            </a:xfrm>
            <a:prstGeom prst="rect">
              <a:avLst/>
            </a:prstGeom>
          </p:spPr>
        </p:pic>
        <p:sp>
          <p:nvSpPr>
            <p:cNvPr id="55" name="Табличка 54"/>
            <p:cNvSpPr/>
            <p:nvPr/>
          </p:nvSpPr>
          <p:spPr>
            <a:xfrm rot="19754822">
              <a:off x="820232" y="1576674"/>
              <a:ext cx="1289599" cy="611025"/>
            </a:xfrm>
            <a:prstGeom prst="plaqu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chemeClr val="accent4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Лилии</a:t>
              </a:r>
              <a:endParaRPr lang="ru-RU" sz="2400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 rot="4380525">
              <a:off x="1831109" y="1063144"/>
              <a:ext cx="1075863" cy="1007609"/>
            </a:xfrm>
            <a:prstGeom prst="round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7030A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 rot="21377189">
            <a:off x="5629443" y="489404"/>
            <a:ext cx="2787652" cy="2290287"/>
            <a:chOff x="539552" y="731786"/>
            <a:chExt cx="2706218" cy="2213687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9552" y="731786"/>
              <a:ext cx="2706218" cy="2213687"/>
            </a:xfrm>
            <a:prstGeom prst="rect">
              <a:avLst/>
            </a:prstGeom>
          </p:spPr>
        </p:pic>
        <p:sp>
          <p:nvSpPr>
            <p:cNvPr id="59" name="Табличка 58"/>
            <p:cNvSpPr/>
            <p:nvPr/>
          </p:nvSpPr>
          <p:spPr>
            <a:xfrm rot="19418850">
              <a:off x="655631" y="1630481"/>
              <a:ext cx="1471944" cy="611025"/>
            </a:xfrm>
            <a:prstGeom prst="plaqu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chemeClr val="accent4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Тюльпаны</a:t>
              </a:r>
              <a:endParaRPr lang="ru-RU" sz="2000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 rot="20580525">
              <a:off x="1828753" y="1065341"/>
              <a:ext cx="1080575" cy="1003215"/>
            </a:xfrm>
            <a:prstGeom prst="roundRec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7030A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 rot="20839089">
            <a:off x="5850988" y="3802232"/>
            <a:ext cx="2787652" cy="2290287"/>
            <a:chOff x="539552" y="731786"/>
            <a:chExt cx="2706218" cy="2213687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9552" y="731786"/>
              <a:ext cx="2706218" cy="2213687"/>
            </a:xfrm>
            <a:prstGeom prst="rect">
              <a:avLst/>
            </a:prstGeom>
          </p:spPr>
        </p:pic>
        <p:sp>
          <p:nvSpPr>
            <p:cNvPr id="63" name="Табличка 62"/>
            <p:cNvSpPr/>
            <p:nvPr/>
          </p:nvSpPr>
          <p:spPr>
            <a:xfrm rot="19418850">
              <a:off x="655631" y="1630481"/>
              <a:ext cx="1471944" cy="611025"/>
            </a:xfrm>
            <a:prstGeom prst="plaqu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chemeClr val="accent4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Георгины</a:t>
              </a:r>
              <a:endParaRPr lang="ru-RU" sz="2000" b="1" dirty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 rot="20580525">
              <a:off x="1828753" y="1065341"/>
              <a:ext cx="1080575" cy="1003215"/>
            </a:xfrm>
            <a:prstGeom prst="roundRec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7030A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 rot="21139595">
            <a:off x="3089276" y="2379028"/>
            <a:ext cx="2787652" cy="2290287"/>
            <a:chOff x="539552" y="731786"/>
            <a:chExt cx="2706218" cy="2213687"/>
          </a:xfrm>
        </p:grpSpPr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9552" y="731786"/>
              <a:ext cx="2706218" cy="2213687"/>
            </a:xfrm>
            <a:prstGeom prst="rect">
              <a:avLst/>
            </a:prstGeom>
          </p:spPr>
        </p:pic>
        <p:sp>
          <p:nvSpPr>
            <p:cNvPr id="72" name="Табличка 71"/>
            <p:cNvSpPr/>
            <p:nvPr/>
          </p:nvSpPr>
          <p:spPr>
            <a:xfrm rot="19754822">
              <a:off x="729374" y="1601552"/>
              <a:ext cx="1387329" cy="611025"/>
            </a:xfrm>
            <a:prstGeom prst="plaqu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chemeClr val="accent4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Нарциссы</a:t>
              </a:r>
              <a:endParaRPr lang="ru-RU" b="1" dirty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 rot="4380525">
              <a:off x="1831109" y="1063144"/>
              <a:ext cx="1075863" cy="1007609"/>
            </a:xfrm>
            <a:prstGeom prst="roundRect">
              <a:avLst/>
            </a:prstGeom>
            <a:blipFill dpi="0" rotWithShape="1">
              <a:blip r:embed="rId8" cstate="screen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7030A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73"/>
          <p:cNvGrpSpPr/>
          <p:nvPr/>
        </p:nvGrpSpPr>
        <p:grpSpPr>
          <a:xfrm rot="21139595">
            <a:off x="433026" y="401419"/>
            <a:ext cx="2787652" cy="2290287"/>
            <a:chOff x="539552" y="731786"/>
            <a:chExt cx="2706218" cy="2213687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9552" y="731786"/>
              <a:ext cx="2706218" cy="2213687"/>
            </a:xfrm>
            <a:prstGeom prst="rect">
              <a:avLst/>
            </a:prstGeom>
          </p:spPr>
        </p:pic>
        <p:sp>
          <p:nvSpPr>
            <p:cNvPr id="76" name="Табличка 75"/>
            <p:cNvSpPr/>
            <p:nvPr/>
          </p:nvSpPr>
          <p:spPr>
            <a:xfrm rot="19754822">
              <a:off x="820232" y="1576674"/>
              <a:ext cx="1289599" cy="611025"/>
            </a:xfrm>
            <a:prstGeom prst="plaqu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chemeClr val="accent4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Розы</a:t>
              </a:r>
              <a:endParaRPr lang="ru-RU" sz="2400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 rot="15180525">
              <a:off x="1831109" y="1063144"/>
              <a:ext cx="1075863" cy="1007609"/>
            </a:xfrm>
            <a:prstGeom prst="roundRect">
              <a:avLst/>
            </a:prstGeom>
            <a:blipFill dpi="0" rotWithShape="1">
              <a:blip r:embed="rId9" cstate="screen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7030A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8" name="Прямоугольник 77">
            <a:hlinkClick r:id="rId10" action="ppaction://hlinksldjump"/>
          </p:cNvPr>
          <p:cNvSpPr/>
          <p:nvPr/>
        </p:nvSpPr>
        <p:spPr>
          <a:xfrm rot="20663340">
            <a:off x="827584" y="764704"/>
            <a:ext cx="2121266" cy="169304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>
            <a:hlinkClick r:id="rId11" action="ppaction://hlinksldjump"/>
          </p:cNvPr>
          <p:cNvSpPr/>
          <p:nvPr/>
        </p:nvSpPr>
        <p:spPr>
          <a:xfrm rot="20716575">
            <a:off x="5868144" y="764704"/>
            <a:ext cx="2330687" cy="169304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>
            <a:hlinkClick r:id="rId12" action="ppaction://hlinksldjump"/>
          </p:cNvPr>
          <p:cNvSpPr/>
          <p:nvPr/>
        </p:nvSpPr>
        <p:spPr>
          <a:xfrm rot="20741054">
            <a:off x="679526" y="4379277"/>
            <a:ext cx="2269324" cy="1786027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>
            <a:hlinkClick r:id="rId13" action="ppaction://hlinksldjump"/>
          </p:cNvPr>
          <p:cNvSpPr/>
          <p:nvPr/>
        </p:nvSpPr>
        <p:spPr>
          <a:xfrm rot="20267730">
            <a:off x="6027681" y="4066670"/>
            <a:ext cx="2420989" cy="176140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>
            <a:hlinkClick r:id="rId14" action="ppaction://hlinksldjump"/>
          </p:cNvPr>
          <p:cNvSpPr/>
          <p:nvPr/>
        </p:nvSpPr>
        <p:spPr>
          <a:xfrm rot="20484319">
            <a:off x="3241148" y="2703092"/>
            <a:ext cx="2420673" cy="1451817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984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prism dir="u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 flipV="1">
            <a:off x="0" y="0"/>
            <a:ext cx="9144000" cy="6858000"/>
          </a:xfrm>
          <a:prstGeom prst="frame">
            <a:avLst>
              <a:gd name="adj1" fmla="val 2557"/>
            </a:avLst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Texturizer scaling="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480" y="729000"/>
            <a:ext cx="8640000" cy="54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7794616" y="5030940"/>
            <a:ext cx="1097383" cy="10980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714616" y="5030940"/>
            <a:ext cx="1079999" cy="10980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604508" y="5030940"/>
            <a:ext cx="1110109" cy="10980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24508" y="5030940"/>
            <a:ext cx="1080000" cy="10980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444508" y="5030940"/>
            <a:ext cx="1080000" cy="10980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2364508" y="5030940"/>
            <a:ext cx="1080000" cy="109806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1284508" y="5030940"/>
            <a:ext cx="1080000" cy="109806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252000" y="5030940"/>
            <a:ext cx="1032508" cy="10980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7812496" y="3950940"/>
            <a:ext cx="1079504" cy="10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7812496" y="2888376"/>
            <a:ext cx="1079504" cy="10625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7794614" y="1809000"/>
            <a:ext cx="1097385" cy="10793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7812496" y="729000"/>
            <a:ext cx="1079504" cy="107937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714616" y="729000"/>
            <a:ext cx="1097880" cy="107937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5604508" y="729000"/>
            <a:ext cx="1110108" cy="107937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4524508" y="729000"/>
            <a:ext cx="1080000" cy="108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3444508" y="729000"/>
            <a:ext cx="1080000" cy="10793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364508" y="729000"/>
            <a:ext cx="1080000" cy="107937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1284508" y="729000"/>
            <a:ext cx="1080000" cy="10793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52000" y="729000"/>
            <a:ext cx="1032508" cy="108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2000" y="1809000"/>
            <a:ext cx="1032508" cy="10793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52000" y="3950938"/>
            <a:ext cx="1032508" cy="10800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252000" y="2888376"/>
            <a:ext cx="1032508" cy="106256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1284508" y="3950938"/>
            <a:ext cx="1080000" cy="108000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364508" y="3950940"/>
            <a:ext cx="1080000" cy="107999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3444508" y="3950938"/>
            <a:ext cx="1080000" cy="108000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4524508" y="3950938"/>
            <a:ext cx="1080000" cy="108000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5604508" y="3950938"/>
            <a:ext cx="1110109" cy="108000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6714616" y="3950938"/>
            <a:ext cx="1097880" cy="108000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714617" y="2888376"/>
            <a:ext cx="1097880" cy="106256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6714616" y="1808376"/>
            <a:ext cx="1079998" cy="107999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1284508" y="2888376"/>
            <a:ext cx="1080000" cy="106256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3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1284508" y="1809000"/>
            <a:ext cx="1080000" cy="10793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2364508" y="1809000"/>
            <a:ext cx="1080000" cy="107937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3444508" y="1809000"/>
            <a:ext cx="1080000" cy="107937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3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4524508" y="1809000"/>
            <a:ext cx="1080000" cy="107937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4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5604508" y="1809000"/>
            <a:ext cx="1110109" cy="107937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4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2364508" y="2888375"/>
            <a:ext cx="1080000" cy="106256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4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444508" y="2888376"/>
            <a:ext cx="1080000" cy="106256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4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4524508" y="2888376"/>
            <a:ext cx="1080000" cy="106256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4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604508" y="2888376"/>
            <a:ext cx="1110109" cy="1062562"/>
          </a:xfrm>
          <a:prstGeom prst="rect">
            <a:avLst/>
          </a:prstGeom>
        </p:spPr>
      </p:pic>
      <p:sp>
        <p:nvSpPr>
          <p:cNvPr id="56" name="Рамка 55"/>
          <p:cNvSpPr/>
          <p:nvPr/>
        </p:nvSpPr>
        <p:spPr>
          <a:xfrm>
            <a:off x="216480" y="692696"/>
            <a:ext cx="8676000" cy="5436000"/>
          </a:xfrm>
          <a:prstGeom prst="frame">
            <a:avLst>
              <a:gd name="adj1" fmla="val 19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ашивка 2">
            <a:hlinkClick r:id="rId45" action="ppaction://hlinksldjump"/>
          </p:cNvPr>
          <p:cNvSpPr/>
          <p:nvPr/>
        </p:nvSpPr>
        <p:spPr>
          <a:xfrm>
            <a:off x="8448670" y="188640"/>
            <a:ext cx="443810" cy="576064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2496" y="6021368"/>
            <a:ext cx="684000" cy="72000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46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prism dir="u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4" fill="hold">
                      <p:stCondLst>
                        <p:cond delay="indefinite"/>
                      </p:stCondLst>
                      <p:childTnLst>
                        <p:par>
                          <p:cTn id="645" fill="hold">
                            <p:stCondLst>
                              <p:cond delay="0"/>
                            </p:stCondLst>
                            <p:childTnLst>
                              <p:par>
                                <p:cTn id="6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3" fill="hold">
                      <p:stCondLst>
                        <p:cond delay="indefinite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8" fill="hold">
                      <p:stCondLst>
                        <p:cond delay="indefinite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 flipV="1">
            <a:off x="0" y="0"/>
            <a:ext cx="9144000" cy="6858000"/>
          </a:xfrm>
          <a:prstGeom prst="frame">
            <a:avLst>
              <a:gd name="adj1" fmla="val 2557"/>
            </a:avLst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Texturizer scaling="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2000" y="549000"/>
            <a:ext cx="8640000" cy="576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52000" y="549000"/>
            <a:ext cx="726174" cy="72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978174" y="549000"/>
            <a:ext cx="720000" cy="72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1698174" y="549000"/>
            <a:ext cx="720000" cy="72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2418174" y="549000"/>
            <a:ext cx="720000" cy="72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138174" y="549000"/>
            <a:ext cx="720000" cy="72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3858174" y="549000"/>
            <a:ext cx="720000" cy="72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78174" y="549000"/>
            <a:ext cx="713826" cy="7197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5292000" y="549000"/>
            <a:ext cx="720000" cy="7197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6012000" y="549000"/>
            <a:ext cx="710707" cy="72308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722706" y="549000"/>
            <a:ext cx="720001" cy="71976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7442707" y="549000"/>
            <a:ext cx="724646" cy="71976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62706" y="549000"/>
            <a:ext cx="729293" cy="71976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252000" y="1272087"/>
            <a:ext cx="726174" cy="71691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978174" y="1272086"/>
            <a:ext cx="720000" cy="71691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252000" y="1989001"/>
            <a:ext cx="723088" cy="71984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52000" y="2709000"/>
            <a:ext cx="723088" cy="720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2000" y="3429080"/>
            <a:ext cx="726174" cy="72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2000" y="4149080"/>
            <a:ext cx="723088" cy="72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252000" y="4869160"/>
            <a:ext cx="723088" cy="7198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252000" y="5589160"/>
            <a:ext cx="723088" cy="71984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975088" y="5589000"/>
            <a:ext cx="723086" cy="7200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1698174" y="5589160"/>
            <a:ext cx="720000" cy="71984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418174" y="5589160"/>
            <a:ext cx="720000" cy="71984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8172480" y="1268760"/>
            <a:ext cx="719520" cy="72024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3138174" y="5589160"/>
            <a:ext cx="720000" cy="71984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858174" y="5589160"/>
            <a:ext cx="720000" cy="71984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4578174" y="5589000"/>
            <a:ext cx="713826" cy="72000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5292000" y="5589000"/>
            <a:ext cx="720000" cy="72000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3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6012000" y="5589000"/>
            <a:ext cx="710707" cy="72000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6722706" y="5589160"/>
            <a:ext cx="720001" cy="71984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7442707" y="5589000"/>
            <a:ext cx="729774" cy="7200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3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62706" y="5589000"/>
            <a:ext cx="729294" cy="7200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67352" y="1989001"/>
            <a:ext cx="724647" cy="720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62706" y="2708840"/>
            <a:ext cx="729294" cy="72016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3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8172480" y="3429000"/>
            <a:ext cx="719519" cy="72008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4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72480" y="4149080"/>
            <a:ext cx="719519" cy="720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4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72480" y="4869080"/>
            <a:ext cx="719519" cy="71992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1698174" y="1272087"/>
            <a:ext cx="720000" cy="71675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4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418174" y="1272087"/>
            <a:ext cx="720000" cy="71675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4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3138174" y="1272087"/>
            <a:ext cx="720000" cy="716754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858174" y="1268760"/>
            <a:ext cx="720000" cy="72008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4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4572000" y="1272087"/>
            <a:ext cx="720000" cy="716754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4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5292000" y="1272086"/>
            <a:ext cx="720000" cy="716754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4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012000" y="1272087"/>
            <a:ext cx="710707" cy="716754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4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6722706" y="1272087"/>
            <a:ext cx="720001" cy="716754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5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7442707" y="1272087"/>
            <a:ext cx="720000" cy="716754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5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975088" y="1989001"/>
            <a:ext cx="723086" cy="71984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5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78174" y="2709001"/>
            <a:ext cx="720000" cy="720080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5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98174" y="1989001"/>
            <a:ext cx="720000" cy="719840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5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18174" y="1989001"/>
            <a:ext cx="720000" cy="72000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5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38174" y="1988840"/>
            <a:ext cx="720000" cy="720161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5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1698174" y="2710464"/>
            <a:ext cx="720000" cy="718535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5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73464" y="3428999"/>
            <a:ext cx="723087" cy="72008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5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973464" y="4149080"/>
            <a:ext cx="724710" cy="72008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5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973464" y="4869160"/>
            <a:ext cx="723087" cy="72000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6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1698174" y="4869080"/>
            <a:ext cx="721623" cy="72008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6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1696550" y="4149080"/>
            <a:ext cx="723247" cy="72008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6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98254" y="3428998"/>
            <a:ext cx="719840" cy="720083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6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2418094" y="2710465"/>
            <a:ext cx="720080" cy="720080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6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18094" y="3428998"/>
            <a:ext cx="720080" cy="720083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6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18094" y="4149081"/>
            <a:ext cx="720080" cy="71845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6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19797" y="4871475"/>
            <a:ext cx="718378" cy="71915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6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858174" y="1987378"/>
            <a:ext cx="720040" cy="720078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6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78214" y="1987378"/>
            <a:ext cx="713906" cy="723088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6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92000" y="1993632"/>
            <a:ext cx="720000" cy="716834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7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012000" y="1987377"/>
            <a:ext cx="716897" cy="723089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7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22706" y="1987377"/>
            <a:ext cx="722444" cy="720080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7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7442587" y="1987377"/>
            <a:ext cx="729894" cy="720080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7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136551" y="2710466"/>
            <a:ext cx="721624" cy="718532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7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58134" y="2710466"/>
            <a:ext cx="720080" cy="720079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7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78214" y="2710466"/>
            <a:ext cx="715409" cy="718532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7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92000" y="2710466"/>
            <a:ext cx="720000" cy="718532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7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6012000" y="2707456"/>
            <a:ext cx="716897" cy="723089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7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722706" y="2710466"/>
            <a:ext cx="722444" cy="718532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7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7445149" y="2707370"/>
            <a:ext cx="727331" cy="721628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 rotWithShape="1">
          <a:blip r:embed="rId8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138174" y="3430544"/>
            <a:ext cx="720001" cy="71622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8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58134" y="3428998"/>
            <a:ext cx="720099" cy="72008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8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3138175" y="4146764"/>
            <a:ext cx="719960" cy="724711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8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3858134" y="4149080"/>
            <a:ext cx="720099" cy="722395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 rotWithShape="1">
          <a:blip r:embed="rId8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138174" y="4871474"/>
            <a:ext cx="720001" cy="715983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8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58134" y="4871474"/>
            <a:ext cx="720099" cy="715983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 rotWithShape="1">
          <a:blip r:embed="rId8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4578232" y="4867536"/>
            <a:ext cx="715391" cy="719921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8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72000" y="4149139"/>
            <a:ext cx="721623" cy="718398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8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4572000" y="3430544"/>
            <a:ext cx="723087" cy="716221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 rotWithShape="1">
          <a:blip r:embed="rId8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91654" y="3427111"/>
            <a:ext cx="720346" cy="723088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 rotWithShape="1">
          <a:blip r:embed="rId9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6012000" y="3430954"/>
            <a:ext cx="719993" cy="715811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9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31993" y="3430954"/>
            <a:ext cx="715502" cy="719245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9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7447494" y="3430954"/>
            <a:ext cx="724987" cy="715811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9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5295888" y="4146764"/>
            <a:ext cx="706819" cy="724711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9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002706" y="4150199"/>
            <a:ext cx="729287" cy="717338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 rotWithShape="1">
          <a:blip r:embed="rId9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5295888" y="4867536"/>
            <a:ext cx="716112" cy="724551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9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12000" y="4867535"/>
            <a:ext cx="719993" cy="724551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9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22706" y="4150199"/>
            <a:ext cx="724888" cy="723314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9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722706" y="4867535"/>
            <a:ext cx="724888" cy="716578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9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7442587" y="4150198"/>
            <a:ext cx="720120" cy="717337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 rotWithShape="1">
          <a:blip r:embed="rId10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7447594" y="4867535"/>
            <a:ext cx="715112" cy="716578"/>
          </a:xfrm>
          <a:prstGeom prst="rect">
            <a:avLst/>
          </a:prstGeom>
        </p:spPr>
      </p:pic>
      <p:sp>
        <p:nvSpPr>
          <p:cNvPr id="122" name="Рамка 121"/>
          <p:cNvSpPr/>
          <p:nvPr/>
        </p:nvSpPr>
        <p:spPr>
          <a:xfrm>
            <a:off x="252000" y="546885"/>
            <a:ext cx="8640000" cy="5760000"/>
          </a:xfrm>
          <a:prstGeom prst="frame">
            <a:avLst>
              <a:gd name="adj1" fmla="val 179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ашивка 2"/>
          <p:cNvSpPr/>
          <p:nvPr/>
        </p:nvSpPr>
        <p:spPr>
          <a:xfrm>
            <a:off x="8448670" y="44624"/>
            <a:ext cx="443810" cy="576064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280008" y="6237392"/>
            <a:ext cx="684000" cy="72000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" name="Прямоугольник 1">
            <a:hlinkClick r:id="rId101" action="ppaction://hlinksldjump"/>
          </p:cNvPr>
          <p:cNvSpPr/>
          <p:nvPr/>
        </p:nvSpPr>
        <p:spPr>
          <a:xfrm>
            <a:off x="8448670" y="0"/>
            <a:ext cx="515338" cy="62068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12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prism dir="u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5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9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9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9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5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6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4" fill="hold">
                      <p:stCondLst>
                        <p:cond delay="indefinite"/>
                      </p:stCondLst>
                      <p:childTnLst>
                        <p:par>
                          <p:cTn id="645" fill="hold">
                            <p:stCondLst>
                              <p:cond delay="0"/>
                            </p:stCondLst>
                            <p:childTnLst>
                              <p:par>
                                <p:cTn id="6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3" fill="hold">
                      <p:stCondLst>
                        <p:cond delay="indefinite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8" fill="hold">
                      <p:stCondLst>
                        <p:cond delay="indefinite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8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5" fill="hold">
                      <p:stCondLst>
                        <p:cond delay="indefinite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0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4" fill="hold">
                      <p:stCondLst>
                        <p:cond delay="indefinite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0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1" fill="hold">
                      <p:stCondLst>
                        <p:cond delay="indefinite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9" fill="hold">
                      <p:stCondLst>
                        <p:cond delay="indefinite"/>
                      </p:stCondLst>
                      <p:childTnLst>
                        <p:par>
                          <p:cTn id="730" fill="hold">
                            <p:stCondLst>
                              <p:cond delay="0"/>
                            </p:stCondLst>
                            <p:childTnLst>
                              <p:par>
                                <p:cTn id="7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8" fill="hold">
                      <p:stCondLst>
                        <p:cond delay="indefinite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4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6" fill="hold">
                      <p:stCondLst>
                        <p:cond delay="indefinite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5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5" fill="hold">
                      <p:stCondLst>
                        <p:cond delay="indefinite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5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6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3" fill="hold">
                      <p:stCondLst>
                        <p:cond delay="indefinite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6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7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2" fill="hold">
                      <p:stCondLst>
                        <p:cond delay="indefinite"/>
                      </p:stCondLst>
                      <p:childTnLst>
                        <p:par>
                          <p:cTn id="773" fill="hold">
                            <p:stCondLst>
                              <p:cond delay="0"/>
                            </p:stCondLst>
                            <p:childTnLst>
                              <p:par>
                                <p:cTn id="7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7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7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0" fill="hold">
                      <p:stCondLst>
                        <p:cond delay="indefinite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8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8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9" fill="hold">
                      <p:stCondLst>
                        <p:cond delay="indefinite"/>
                      </p:stCondLst>
                      <p:childTnLst>
                        <p:par>
                          <p:cTn id="790" fill="hold">
                            <p:stCondLst>
                              <p:cond delay="0"/>
                            </p:stCondLst>
                            <p:childTnLst>
                              <p:par>
                                <p:cTn id="7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9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9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7" fill="hold">
                      <p:stCondLst>
                        <p:cond delay="indefinite"/>
                      </p:stCondLst>
                      <p:childTnLst>
                        <p:par>
                          <p:cTn id="798" fill="hold">
                            <p:stCondLst>
                              <p:cond delay="0"/>
                            </p:stCondLst>
                            <p:childTnLst>
                              <p:par>
                                <p:cTn id="7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0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0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6" fill="hold">
                      <p:stCondLst>
                        <p:cond delay="indefinite"/>
                      </p:stCondLst>
                      <p:childTnLst>
                        <p:par>
                          <p:cTn id="807" fill="hold">
                            <p:stCondLst>
                              <p:cond delay="0"/>
                            </p:stCondLst>
                            <p:childTnLst>
                              <p:par>
                                <p:cTn id="8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0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4" fill="hold">
                      <p:stCondLst>
                        <p:cond delay="indefinite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1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3" fill="hold">
                      <p:stCondLst>
                        <p:cond delay="indefinite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1" fill="hold">
                      <p:stCondLst>
                        <p:cond delay="indefinite"/>
                      </p:stCondLst>
                      <p:childTnLst>
                        <p:par>
                          <p:cTn id="832" fill="hold">
                            <p:stCondLst>
                              <p:cond delay="0"/>
                            </p:stCondLst>
                            <p:childTnLst>
                              <p:par>
                                <p:cTn id="8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0" fill="hold">
                      <p:stCondLst>
                        <p:cond delay="indefinite"/>
                      </p:stCondLst>
                      <p:childTnLst>
                        <p:par>
                          <p:cTn id="841" fill="hold">
                            <p:stCondLst>
                              <p:cond delay="0"/>
                            </p:stCondLst>
                            <p:childTnLst>
                              <p:par>
                                <p:cTn id="8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8" fill="hold">
                      <p:stCondLst>
                        <p:cond delay="indefinite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5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7" fill="hold">
                      <p:stCondLst>
                        <p:cond delay="indefinite"/>
                      </p:stCondLst>
                      <p:childTnLst>
                        <p:par>
                          <p:cTn id="858" fill="hold">
                            <p:stCondLst>
                              <p:cond delay="0"/>
                            </p:stCondLst>
                            <p:childTnLst>
                              <p:par>
                                <p:cTn id="8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6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6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5" fill="hold">
                      <p:stCondLst>
                        <p:cond delay="indefinite"/>
                      </p:stCondLst>
                      <p:childTnLst>
                        <p:par>
                          <p:cTn id="866" fill="hold">
                            <p:stCondLst>
                              <p:cond delay="0"/>
                            </p:stCondLst>
                            <p:childTnLst>
                              <p:par>
                                <p:cTn id="8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6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7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4" fill="hold">
                      <p:stCondLst>
                        <p:cond delay="indefinite"/>
                      </p:stCondLst>
                      <p:childTnLst>
                        <p:par>
                          <p:cTn id="875" fill="hold">
                            <p:stCondLst>
                              <p:cond delay="0"/>
                            </p:stCondLst>
                            <p:childTnLst>
                              <p:par>
                                <p:cTn id="8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7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8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2" fill="hold">
                      <p:stCondLst>
                        <p:cond delay="indefinite"/>
                      </p:stCondLst>
                      <p:childTnLst>
                        <p:par>
                          <p:cTn id="883" fill="hold">
                            <p:stCondLst>
                              <p:cond delay="0"/>
                            </p:stCondLst>
                            <p:childTnLst>
                              <p:par>
                                <p:cTn id="8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8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9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1" fill="hold">
                      <p:stCondLst>
                        <p:cond delay="indefinite"/>
                      </p:stCondLst>
                      <p:childTnLst>
                        <p:par>
                          <p:cTn id="892" fill="hold">
                            <p:stCondLst>
                              <p:cond delay="0"/>
                            </p:stCondLst>
                            <p:childTnLst>
                              <p:par>
                                <p:cTn id="8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9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9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9" fill="hold">
                      <p:stCondLst>
                        <p:cond delay="indefinite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0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0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8" fill="hold">
                      <p:stCondLst>
                        <p:cond delay="indefinite"/>
                      </p:stCondLst>
                      <p:childTnLst>
                        <p:par>
                          <p:cTn id="909" fill="hold">
                            <p:stCondLst>
                              <p:cond delay="0"/>
                            </p:stCondLst>
                            <p:childTnLst>
                              <p:par>
                                <p:cTn id="9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1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6" fill="hold">
                      <p:stCondLst>
                        <p:cond delay="indefinite"/>
                      </p:stCondLst>
                      <p:childTnLst>
                        <p:par>
                          <p:cTn id="917" fill="hold">
                            <p:stCondLst>
                              <p:cond delay="0"/>
                            </p:stCondLst>
                            <p:childTnLst>
                              <p:par>
                                <p:cTn id="9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5" fill="hold">
                      <p:stCondLst>
                        <p:cond delay="indefinite"/>
                      </p:stCondLst>
                      <p:childTnLst>
                        <p:par>
                          <p:cTn id="926" fill="hold">
                            <p:stCondLst>
                              <p:cond delay="0"/>
                            </p:stCondLst>
                            <p:childTnLst>
                              <p:par>
                                <p:cTn id="9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2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3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3" fill="hold">
                      <p:stCondLst>
                        <p:cond delay="indefinite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4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2" fill="hold">
                      <p:stCondLst>
                        <p:cond delay="indefinite"/>
                      </p:stCondLst>
                      <p:childTnLst>
                        <p:par>
                          <p:cTn id="943" fill="hold">
                            <p:stCondLst>
                              <p:cond delay="0"/>
                            </p:stCondLst>
                            <p:childTnLst>
                              <p:par>
                                <p:cTn id="9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4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0" fill="hold">
                      <p:stCondLst>
                        <p:cond delay="indefinite"/>
                      </p:stCondLst>
                      <p:childTnLst>
                        <p:par>
                          <p:cTn id="951" fill="hold">
                            <p:stCondLst>
                              <p:cond delay="0"/>
                            </p:stCondLst>
                            <p:childTnLst>
                              <p:par>
                                <p:cTn id="9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5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5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9" fill="hold">
                      <p:stCondLst>
                        <p:cond delay="indefinite"/>
                      </p:stCondLst>
                      <p:childTnLst>
                        <p:par>
                          <p:cTn id="960" fill="hold">
                            <p:stCondLst>
                              <p:cond delay="0"/>
                            </p:stCondLst>
                            <p:childTnLst>
                              <p:par>
                                <p:cTn id="9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6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6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7" fill="hold">
                      <p:stCondLst>
                        <p:cond delay="indefinite"/>
                      </p:stCondLst>
                      <p:childTnLst>
                        <p:par>
                          <p:cTn id="968" fill="hold">
                            <p:stCondLst>
                              <p:cond delay="0"/>
                            </p:stCondLst>
                            <p:childTnLst>
                              <p:par>
                                <p:cTn id="9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7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7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6" fill="hold">
                      <p:stCondLst>
                        <p:cond delay="indefinite"/>
                      </p:stCondLst>
                      <p:childTnLst>
                        <p:par>
                          <p:cTn id="977" fill="hold">
                            <p:stCondLst>
                              <p:cond delay="0"/>
                            </p:stCondLst>
                            <p:childTnLst>
                              <p:par>
                                <p:cTn id="9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7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8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4" fill="hold">
                      <p:stCondLst>
                        <p:cond delay="indefinite"/>
                      </p:stCondLst>
                      <p:childTnLst>
                        <p:par>
                          <p:cTn id="985" fill="hold">
                            <p:stCondLst>
                              <p:cond delay="0"/>
                            </p:stCondLst>
                            <p:childTnLst>
                              <p:par>
                                <p:cTn id="9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8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3" fill="hold">
                      <p:stCondLst>
                        <p:cond delay="indefinite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0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1" fill="hold">
                      <p:stCondLst>
                        <p:cond delay="indefinite"/>
                      </p:stCondLst>
                      <p:childTnLst>
                        <p:par>
                          <p:cTn id="1002" fill="hold">
                            <p:stCondLst>
                              <p:cond delay="0"/>
                            </p:stCondLst>
                            <p:childTnLst>
                              <p:par>
                                <p:cTn id="10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0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0" fill="hold">
                      <p:stCondLst>
                        <p:cond delay="indefinite"/>
                      </p:stCondLst>
                      <p:childTnLst>
                        <p:par>
                          <p:cTn id="1011" fill="hold">
                            <p:stCondLst>
                              <p:cond delay="0"/>
                            </p:stCondLst>
                            <p:childTnLst>
                              <p:par>
                                <p:cTn id="10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8" fill="hold">
                      <p:stCondLst>
                        <p:cond delay="indefinite"/>
                      </p:stCondLst>
                      <p:childTnLst>
                        <p:par>
                          <p:cTn id="1019" fill="hold">
                            <p:stCondLst>
                              <p:cond delay="0"/>
                            </p:stCondLst>
                            <p:childTnLst>
                              <p:par>
                                <p:cTn id="10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7" fill="hold">
                      <p:stCondLst>
                        <p:cond delay="indefinite"/>
                      </p:stCondLst>
                      <p:childTnLst>
                        <p:par>
                          <p:cTn id="1028" fill="hold">
                            <p:stCondLst>
                              <p:cond delay="0"/>
                            </p:stCondLst>
                            <p:childTnLst>
                              <p:par>
                                <p:cTn id="10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5" fill="hold">
                      <p:stCondLst>
                        <p:cond delay="indefinite"/>
                      </p:stCondLst>
                      <p:childTnLst>
                        <p:par>
                          <p:cTn id="1036" fill="hold">
                            <p:stCondLst>
                              <p:cond delay="0"/>
                            </p:stCondLst>
                            <p:childTnLst>
                              <p:par>
                                <p:cTn id="10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4" fill="hold">
                      <p:stCondLst>
                        <p:cond delay="indefinite"/>
                      </p:stCondLst>
                      <p:childTnLst>
                        <p:par>
                          <p:cTn id="1045" fill="hold">
                            <p:stCondLst>
                              <p:cond delay="0"/>
                            </p:stCondLst>
                            <p:childTnLst>
                              <p:par>
                                <p:cTn id="10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2" fill="hold">
                      <p:stCondLst>
                        <p:cond delay="indefinite"/>
                      </p:stCondLst>
                      <p:childTnLst>
                        <p:par>
                          <p:cTn id="1053" fill="hold">
                            <p:stCondLst>
                              <p:cond delay="0"/>
                            </p:stCondLst>
                            <p:childTnLst>
                              <p:par>
                                <p:cTn id="10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1" fill="hold">
                      <p:stCondLst>
                        <p:cond delay="indefinite"/>
                      </p:stCondLst>
                      <p:childTnLst>
                        <p:par>
                          <p:cTn id="1062" fill="hold">
                            <p:stCondLst>
                              <p:cond delay="0"/>
                            </p:stCondLst>
                            <p:childTnLst>
                              <p:par>
                                <p:cTn id="10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9" fill="hold">
                      <p:stCondLst>
                        <p:cond delay="indefinite"/>
                      </p:stCondLst>
                      <p:childTnLst>
                        <p:par>
                          <p:cTn id="1070" fill="hold">
                            <p:stCondLst>
                              <p:cond delay="0"/>
                            </p:stCondLst>
                            <p:childTnLst>
                              <p:par>
                                <p:cTn id="10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8" fill="hold">
                      <p:stCondLst>
                        <p:cond delay="indefinite"/>
                      </p:stCondLst>
                      <p:childTnLst>
                        <p:par>
                          <p:cTn id="1079" fill="hold">
                            <p:stCondLst>
                              <p:cond delay="0"/>
                            </p:stCondLst>
                            <p:childTnLst>
                              <p:par>
                                <p:cTn id="10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8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8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6" fill="hold">
                      <p:stCondLst>
                        <p:cond delay="indefinite"/>
                      </p:stCondLst>
                      <p:childTnLst>
                        <p:par>
                          <p:cTn id="1087" fill="hold">
                            <p:stCondLst>
                              <p:cond delay="0"/>
                            </p:stCondLst>
                            <p:childTnLst>
                              <p:par>
                                <p:cTn id="10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8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5" fill="hold">
                      <p:stCondLst>
                        <p:cond delay="indefinite"/>
                      </p:stCondLst>
                      <p:childTnLst>
                        <p:par>
                          <p:cTn id="1096" fill="hold">
                            <p:stCondLst>
                              <p:cond delay="0"/>
                            </p:stCondLst>
                            <p:childTnLst>
                              <p:par>
                                <p:cTn id="10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9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0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3" fill="hold">
                      <p:stCondLst>
                        <p:cond delay="indefinite"/>
                      </p:stCondLst>
                      <p:childTnLst>
                        <p:par>
                          <p:cTn id="1104" fill="hold">
                            <p:stCondLst>
                              <p:cond delay="0"/>
                            </p:stCondLst>
                            <p:childTnLst>
                              <p:par>
                                <p:cTn id="1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0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1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2" fill="hold">
                      <p:stCondLst>
                        <p:cond delay="indefinite"/>
                      </p:stCondLst>
                      <p:childTnLst>
                        <p:par>
                          <p:cTn id="1113" fill="hold">
                            <p:stCondLst>
                              <p:cond delay="0"/>
                            </p:stCondLst>
                            <p:childTnLst>
                              <p:par>
                                <p:cTn id="11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1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0" fill="hold">
                      <p:stCondLst>
                        <p:cond delay="indefinite"/>
                      </p:stCondLst>
                      <p:childTnLst>
                        <p:par>
                          <p:cTn id="1121" fill="hold">
                            <p:stCondLst>
                              <p:cond delay="0"/>
                            </p:stCondLst>
                            <p:childTnLst>
                              <p:par>
                                <p:cTn id="11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9" fill="hold">
                      <p:stCondLst>
                        <p:cond delay="indefinite"/>
                      </p:stCondLst>
                      <p:childTnLst>
                        <p:par>
                          <p:cTn id="1130" fill="hold">
                            <p:stCondLst>
                              <p:cond delay="0"/>
                            </p:stCondLst>
                            <p:childTnLst>
                              <p:par>
                                <p:cTn id="11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3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7" fill="hold">
                      <p:stCondLst>
                        <p:cond delay="indefinite"/>
                      </p:stCondLst>
                      <p:childTnLst>
                        <p:par>
                          <p:cTn id="1138" fill="hold">
                            <p:stCondLst>
                              <p:cond delay="0"/>
                            </p:stCondLst>
                            <p:childTnLst>
                              <p:par>
                                <p:cTn id="11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4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6" fill="hold">
                      <p:stCondLst>
                        <p:cond delay="indefinite"/>
                      </p:stCondLst>
                      <p:childTnLst>
                        <p:par>
                          <p:cTn id="1147" fill="hold">
                            <p:stCondLst>
                              <p:cond delay="0"/>
                            </p:stCondLst>
                            <p:childTnLst>
                              <p:par>
                                <p:cTn id="1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5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4" fill="hold">
                      <p:stCondLst>
                        <p:cond delay="indefinite"/>
                      </p:stCondLst>
                      <p:childTnLst>
                        <p:par>
                          <p:cTn id="1155" fill="hold">
                            <p:stCondLst>
                              <p:cond delay="0"/>
                            </p:stCondLst>
                            <p:childTnLst>
                              <p:par>
                                <p:cTn id="11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5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6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3" fill="hold">
                      <p:stCondLst>
                        <p:cond delay="indefinite"/>
                      </p:stCondLst>
                      <p:childTnLst>
                        <p:par>
                          <p:cTn id="1164" fill="hold">
                            <p:stCondLst>
                              <p:cond delay="0"/>
                            </p:stCondLst>
                            <p:childTnLst>
                              <p:par>
                                <p:cTn id="11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6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7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1" fill="hold">
                      <p:stCondLst>
                        <p:cond delay="indefinite"/>
                      </p:stCondLst>
                      <p:childTnLst>
                        <p:par>
                          <p:cTn id="1172" fill="hold">
                            <p:stCondLst>
                              <p:cond delay="0"/>
                            </p:stCondLst>
                            <p:childTnLst>
                              <p:par>
                                <p:cTn id="11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7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7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0" fill="hold">
                      <p:stCondLst>
                        <p:cond delay="indefinite"/>
                      </p:stCondLst>
                      <p:childTnLst>
                        <p:par>
                          <p:cTn id="1181" fill="hold">
                            <p:stCondLst>
                              <p:cond delay="0"/>
                            </p:stCondLst>
                            <p:childTnLst>
                              <p:par>
                                <p:cTn id="11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8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8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8" fill="hold">
                      <p:stCondLst>
                        <p:cond delay="indefinite"/>
                      </p:stCondLst>
                      <p:childTnLst>
                        <p:par>
                          <p:cTn id="1189" fill="hold">
                            <p:stCondLst>
                              <p:cond delay="0"/>
                            </p:stCondLst>
                            <p:childTnLst>
                              <p:par>
                                <p:cTn id="11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9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9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7" fill="hold">
                      <p:stCondLst>
                        <p:cond delay="indefinite"/>
                      </p:stCondLst>
                      <p:childTnLst>
                        <p:par>
                          <p:cTn id="1198" fill="hold">
                            <p:stCondLst>
                              <p:cond delay="0"/>
                            </p:stCondLst>
                            <p:childTnLst>
                              <p:par>
                                <p:cTn id="11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0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0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5" fill="hold">
                      <p:stCondLst>
                        <p:cond delay="indefinite"/>
                      </p:stCondLst>
                      <p:childTnLst>
                        <p:par>
                          <p:cTn id="1206" fill="hold">
                            <p:stCondLst>
                              <p:cond delay="0"/>
                            </p:stCondLst>
                            <p:childTnLst>
                              <p:par>
                                <p:cTn id="12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0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1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4" fill="hold">
                      <p:stCondLst>
                        <p:cond delay="indefinite"/>
                      </p:stCondLst>
                      <p:childTnLst>
                        <p:par>
                          <p:cTn id="1215" fill="hold">
                            <p:stCondLst>
                              <p:cond delay="0"/>
                            </p:stCondLst>
                            <p:childTnLst>
                              <p:par>
                                <p:cTn id="12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1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2" fill="hold">
                      <p:stCondLst>
                        <p:cond delay="indefinite"/>
                      </p:stCondLst>
                      <p:childTnLst>
                        <p:par>
                          <p:cTn id="1223" fill="hold">
                            <p:stCondLst>
                              <p:cond delay="0"/>
                            </p:stCondLst>
                            <p:childTnLst>
                              <p:par>
                                <p:cTn id="12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2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1" fill="hold">
                      <p:stCondLst>
                        <p:cond delay="indefinite"/>
                      </p:stCondLst>
                      <p:childTnLst>
                        <p:par>
                          <p:cTn id="1232" fill="hold">
                            <p:stCondLst>
                              <p:cond delay="0"/>
                            </p:stCondLst>
                            <p:childTnLst>
                              <p:par>
                                <p:cTn id="12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9" fill="hold">
                      <p:stCondLst>
                        <p:cond delay="indefinite"/>
                      </p:stCondLst>
                      <p:childTnLst>
                        <p:par>
                          <p:cTn id="1240" fill="hold">
                            <p:stCondLst>
                              <p:cond delay="0"/>
                            </p:stCondLst>
                            <p:childTnLst>
                              <p:par>
                                <p:cTn id="12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8" fill="hold">
                      <p:stCondLst>
                        <p:cond delay="indefinite"/>
                      </p:stCondLst>
                      <p:childTnLst>
                        <p:par>
                          <p:cTn id="1249" fill="hold">
                            <p:stCondLst>
                              <p:cond delay="0"/>
                            </p:stCondLst>
                            <p:childTnLst>
                              <p:par>
                                <p:cTn id="12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6" fill="hold">
                      <p:stCondLst>
                        <p:cond delay="indefinite"/>
                      </p:stCondLst>
                      <p:childTnLst>
                        <p:par>
                          <p:cTn id="1257" fill="hold">
                            <p:stCondLst>
                              <p:cond delay="0"/>
                            </p:stCondLst>
                            <p:childTnLst>
                              <p:par>
                                <p:cTn id="12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6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5" fill="hold">
                      <p:stCondLst>
                        <p:cond delay="indefinite"/>
                      </p:stCondLst>
                      <p:childTnLst>
                        <p:par>
                          <p:cTn id="1266" fill="hold">
                            <p:stCondLst>
                              <p:cond delay="0"/>
                            </p:stCondLst>
                            <p:childTnLst>
                              <p:par>
                                <p:cTn id="12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6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7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3" fill="hold">
                      <p:stCondLst>
                        <p:cond delay="indefinite"/>
                      </p:stCondLst>
                      <p:childTnLst>
                        <p:par>
                          <p:cTn id="1274" fill="hold">
                            <p:stCondLst>
                              <p:cond delay="0"/>
                            </p:stCondLst>
                            <p:childTnLst>
                              <p:par>
                                <p:cTn id="12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7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8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2" fill="hold">
                      <p:stCondLst>
                        <p:cond delay="indefinite"/>
                      </p:stCondLst>
                      <p:childTnLst>
                        <p:par>
                          <p:cTn id="1283" fill="hold">
                            <p:stCondLst>
                              <p:cond delay="0"/>
                            </p:stCondLst>
                            <p:childTnLst>
                              <p:par>
                                <p:cTn id="12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8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8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0" fill="hold">
                      <p:stCondLst>
                        <p:cond delay="indefinite"/>
                      </p:stCondLst>
                      <p:childTnLst>
                        <p:par>
                          <p:cTn id="1291" fill="hold">
                            <p:stCondLst>
                              <p:cond delay="0"/>
                            </p:stCondLst>
                            <p:childTnLst>
                              <p:par>
                                <p:cTn id="12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9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9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9" fill="hold">
                      <p:stCondLst>
                        <p:cond delay="indefinite"/>
                      </p:stCondLst>
                      <p:childTnLst>
                        <p:par>
                          <p:cTn id="1300" fill="hold">
                            <p:stCondLst>
                              <p:cond delay="0"/>
                            </p:stCondLst>
                            <p:childTnLst>
                              <p:par>
                                <p:cTn id="13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0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0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7" fill="hold">
                      <p:stCondLst>
                        <p:cond delay="indefinite"/>
                      </p:stCondLst>
                      <p:childTnLst>
                        <p:par>
                          <p:cTn id="1308" fill="hold">
                            <p:stCondLst>
                              <p:cond delay="0"/>
                            </p:stCondLst>
                            <p:childTnLst>
                              <p:par>
                                <p:cTn id="13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1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1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6" fill="hold">
                      <p:stCondLst>
                        <p:cond delay="indefinite"/>
                      </p:stCondLst>
                      <p:childTnLst>
                        <p:par>
                          <p:cTn id="1317" fill="hold">
                            <p:stCondLst>
                              <p:cond delay="0"/>
                            </p:stCondLst>
                            <p:childTnLst>
                              <p:par>
                                <p:cTn id="13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1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2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4" fill="hold">
                      <p:stCondLst>
                        <p:cond delay="indefinite"/>
                      </p:stCondLst>
                      <p:childTnLst>
                        <p:par>
                          <p:cTn id="1325" fill="hold">
                            <p:stCondLst>
                              <p:cond delay="0"/>
                            </p:stCondLst>
                            <p:childTnLst>
                              <p:par>
                                <p:cTn id="13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2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3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3" fill="hold">
                      <p:stCondLst>
                        <p:cond delay="indefinite"/>
                      </p:stCondLst>
                      <p:childTnLst>
                        <p:par>
                          <p:cTn id="1334" fill="hold">
                            <p:stCondLst>
                              <p:cond delay="0"/>
                            </p:stCondLst>
                            <p:childTnLst>
                              <p:par>
                                <p:cTn id="13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3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1" fill="hold">
                      <p:stCondLst>
                        <p:cond delay="indefinite"/>
                      </p:stCondLst>
                      <p:childTnLst>
                        <p:par>
                          <p:cTn id="1342" fill="hold">
                            <p:stCondLst>
                              <p:cond delay="0"/>
                            </p:stCondLst>
                            <p:childTnLst>
                              <p:par>
                                <p:cTn id="13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0" fill="hold">
                      <p:stCondLst>
                        <p:cond delay="indefinite"/>
                      </p:stCondLst>
                      <p:childTnLst>
                        <p:par>
                          <p:cTn id="1351" fill="hold">
                            <p:stCondLst>
                              <p:cond delay="0"/>
                            </p:stCondLst>
                            <p:childTnLst>
                              <p:par>
                                <p:cTn id="1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5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5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8" fill="hold">
                      <p:stCondLst>
                        <p:cond delay="indefinite"/>
                      </p:stCondLst>
                      <p:childTnLst>
                        <p:par>
                          <p:cTn id="1359" fill="hold">
                            <p:stCondLst>
                              <p:cond delay="0"/>
                            </p:stCondLst>
                            <p:childTnLst>
                              <p:par>
                                <p:cTn id="13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6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6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7" fill="hold">
                      <p:stCondLst>
                        <p:cond delay="indefinite"/>
                      </p:stCondLst>
                      <p:childTnLst>
                        <p:par>
                          <p:cTn id="1368" fill="hold">
                            <p:stCondLst>
                              <p:cond delay="0"/>
                            </p:stCondLst>
                            <p:childTnLst>
                              <p:par>
                                <p:cTn id="13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7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7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5" fill="hold">
                      <p:stCondLst>
                        <p:cond delay="indefinite"/>
                      </p:stCondLst>
                      <p:childTnLst>
                        <p:par>
                          <p:cTn id="1376" fill="hold">
                            <p:stCondLst>
                              <p:cond delay="0"/>
                            </p:stCondLst>
                            <p:childTnLst>
                              <p:par>
                                <p:cTn id="13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7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8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4" fill="hold">
                      <p:stCondLst>
                        <p:cond delay="indefinite"/>
                      </p:stCondLst>
                      <p:childTnLst>
                        <p:par>
                          <p:cTn id="1385" fill="hold">
                            <p:stCondLst>
                              <p:cond delay="0"/>
                            </p:stCondLst>
                            <p:childTnLst>
                              <p:par>
                                <p:cTn id="13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8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2" fill="hold">
                      <p:stCondLst>
                        <p:cond delay="indefinite"/>
                      </p:stCondLst>
                      <p:childTnLst>
                        <p:par>
                          <p:cTn id="1393" fill="hold">
                            <p:stCondLst>
                              <p:cond delay="0"/>
                            </p:stCondLst>
                            <p:childTnLst>
                              <p:par>
                                <p:cTn id="13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9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0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1" fill="hold">
                      <p:stCondLst>
                        <p:cond delay="indefinite"/>
                      </p:stCondLst>
                      <p:childTnLst>
                        <p:par>
                          <p:cTn id="1402" fill="hold">
                            <p:stCondLst>
                              <p:cond delay="0"/>
                            </p:stCondLst>
                            <p:childTnLst>
                              <p:par>
                                <p:cTn id="14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0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0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9" fill="hold">
                      <p:stCondLst>
                        <p:cond delay="indefinite"/>
                      </p:stCondLst>
                      <p:childTnLst>
                        <p:par>
                          <p:cTn id="1410" fill="hold">
                            <p:stCondLst>
                              <p:cond delay="0"/>
                            </p:stCondLst>
                            <p:childTnLst>
                              <p:par>
                                <p:cTn id="14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8" fill="hold">
                      <p:stCondLst>
                        <p:cond delay="indefinite"/>
                      </p:stCondLst>
                      <p:childTnLst>
                        <p:par>
                          <p:cTn id="1419" fill="hold">
                            <p:stCondLst>
                              <p:cond delay="0"/>
                            </p:stCondLst>
                            <p:childTnLst>
                              <p:par>
                                <p:cTn id="14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6" fill="hold">
                      <p:stCondLst>
                        <p:cond delay="indefinite"/>
                      </p:stCondLst>
                      <p:childTnLst>
                        <p:par>
                          <p:cTn id="1427" fill="hold">
                            <p:stCondLst>
                              <p:cond delay="0"/>
                            </p:stCondLst>
                            <p:childTnLst>
                              <p:par>
                                <p:cTn id="14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5" fill="hold">
                      <p:stCondLst>
                        <p:cond delay="indefinite"/>
                      </p:stCondLst>
                      <p:childTnLst>
                        <p:par>
                          <p:cTn id="1436" fill="hold">
                            <p:stCondLst>
                              <p:cond delay="0"/>
                            </p:stCondLst>
                            <p:childTnLst>
                              <p:par>
                                <p:cTn id="14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3" fill="hold">
                      <p:stCondLst>
                        <p:cond delay="indefinite"/>
                      </p:stCondLst>
                      <p:childTnLst>
                        <p:par>
                          <p:cTn id="1444" fill="hold">
                            <p:stCondLst>
                              <p:cond delay="0"/>
                            </p:stCondLst>
                            <p:childTnLst>
                              <p:par>
                                <p:cTn id="14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2" fill="hold">
                      <p:stCondLst>
                        <p:cond delay="indefinite"/>
                      </p:stCondLst>
                      <p:childTnLst>
                        <p:par>
                          <p:cTn id="1453" fill="hold">
                            <p:stCondLst>
                              <p:cond delay="0"/>
                            </p:stCondLst>
                            <p:childTnLst>
                              <p:par>
                                <p:cTn id="14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0" fill="hold">
                      <p:stCondLst>
                        <p:cond delay="indefinite"/>
                      </p:stCondLst>
                      <p:childTnLst>
                        <p:par>
                          <p:cTn id="1461" fill="hold">
                            <p:stCondLst>
                              <p:cond delay="0"/>
                            </p:stCondLst>
                            <p:childTnLst>
                              <p:par>
                                <p:cTn id="14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9" fill="hold">
                      <p:stCondLst>
                        <p:cond delay="indefinite"/>
                      </p:stCondLst>
                      <p:childTnLst>
                        <p:par>
                          <p:cTn id="1470" fill="hold">
                            <p:stCondLst>
                              <p:cond delay="0"/>
                            </p:stCondLst>
                            <p:childTnLst>
                              <p:par>
                                <p:cTn id="14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7" fill="hold">
                      <p:stCondLst>
                        <p:cond delay="indefinite"/>
                      </p:stCondLst>
                      <p:childTnLst>
                        <p:par>
                          <p:cTn id="1478" fill="hold">
                            <p:stCondLst>
                              <p:cond delay="0"/>
                            </p:stCondLst>
                            <p:childTnLst>
                              <p:par>
                                <p:cTn id="14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6" fill="hold">
                      <p:stCondLst>
                        <p:cond delay="indefinite"/>
                      </p:stCondLst>
                      <p:childTnLst>
                        <p:par>
                          <p:cTn id="1487" fill="hold">
                            <p:stCondLst>
                              <p:cond delay="0"/>
                            </p:stCondLst>
                            <p:childTnLst>
                              <p:par>
                                <p:cTn id="14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4" fill="hold">
                      <p:stCondLst>
                        <p:cond delay="indefinite"/>
                      </p:stCondLst>
                      <p:childTnLst>
                        <p:par>
                          <p:cTn id="1495" fill="hold">
                            <p:stCondLst>
                              <p:cond delay="0"/>
                            </p:stCondLst>
                            <p:childTnLst>
                              <p:par>
                                <p:cTn id="14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3" fill="hold">
                      <p:stCondLst>
                        <p:cond delay="indefinite"/>
                      </p:stCondLst>
                      <p:childTnLst>
                        <p:par>
                          <p:cTn id="1504" fill="hold">
                            <p:stCondLst>
                              <p:cond delay="0"/>
                            </p:stCondLst>
                            <p:childTnLst>
                              <p:par>
                                <p:cTn id="15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1" fill="hold">
                      <p:stCondLst>
                        <p:cond delay="indefinite"/>
                      </p:stCondLst>
                      <p:childTnLst>
                        <p:par>
                          <p:cTn id="1512" fill="hold">
                            <p:stCondLst>
                              <p:cond delay="0"/>
                            </p:stCondLst>
                            <p:childTnLst>
                              <p:par>
                                <p:cTn id="15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0" fill="hold">
                      <p:stCondLst>
                        <p:cond delay="indefinite"/>
                      </p:stCondLst>
                      <p:childTnLst>
                        <p:par>
                          <p:cTn id="1521" fill="hold">
                            <p:stCondLst>
                              <p:cond delay="0"/>
                            </p:stCondLst>
                            <p:childTnLst>
                              <p:par>
                                <p:cTn id="15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8" fill="hold">
                      <p:stCondLst>
                        <p:cond delay="indefinite"/>
                      </p:stCondLst>
                      <p:childTnLst>
                        <p:par>
                          <p:cTn id="1529" fill="hold">
                            <p:stCondLst>
                              <p:cond delay="0"/>
                            </p:stCondLst>
                            <p:childTnLst>
                              <p:par>
                                <p:cTn id="15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7" fill="hold">
                      <p:stCondLst>
                        <p:cond delay="indefinite"/>
                      </p:stCondLst>
                      <p:childTnLst>
                        <p:par>
                          <p:cTn id="1538" fill="hold">
                            <p:stCondLst>
                              <p:cond delay="0"/>
                            </p:stCondLst>
                            <p:childTnLst>
                              <p:par>
                                <p:cTn id="15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5" fill="hold">
                      <p:stCondLst>
                        <p:cond delay="indefinite"/>
                      </p:stCondLst>
                      <p:childTnLst>
                        <p:par>
                          <p:cTn id="1546" fill="hold">
                            <p:stCondLst>
                              <p:cond delay="0"/>
                            </p:stCondLst>
                            <p:childTnLst>
                              <p:par>
                                <p:cTn id="15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4" fill="hold">
                      <p:stCondLst>
                        <p:cond delay="indefinite"/>
                      </p:stCondLst>
                      <p:childTnLst>
                        <p:par>
                          <p:cTn id="1555" fill="hold">
                            <p:stCondLst>
                              <p:cond delay="0"/>
                            </p:stCondLst>
                            <p:childTnLst>
                              <p:par>
                                <p:cTn id="15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2" fill="hold">
                      <p:stCondLst>
                        <p:cond delay="indefinite"/>
                      </p:stCondLst>
                      <p:childTnLst>
                        <p:par>
                          <p:cTn id="1563" fill="hold">
                            <p:stCondLst>
                              <p:cond delay="0"/>
                            </p:stCondLst>
                            <p:childTnLst>
                              <p:par>
                                <p:cTn id="15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1" fill="hold">
                      <p:stCondLst>
                        <p:cond delay="indefinite"/>
                      </p:stCondLst>
                      <p:childTnLst>
                        <p:par>
                          <p:cTn id="1572" fill="hold">
                            <p:stCondLst>
                              <p:cond delay="0"/>
                            </p:stCondLst>
                            <p:childTnLst>
                              <p:par>
                                <p:cTn id="15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9" fill="hold">
                      <p:stCondLst>
                        <p:cond delay="indefinite"/>
                      </p:stCondLst>
                      <p:childTnLst>
                        <p:par>
                          <p:cTn id="1580" fill="hold">
                            <p:stCondLst>
                              <p:cond delay="0"/>
                            </p:stCondLst>
                            <p:childTnLst>
                              <p:par>
                                <p:cTn id="15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8" fill="hold">
                      <p:stCondLst>
                        <p:cond delay="indefinite"/>
                      </p:stCondLst>
                      <p:childTnLst>
                        <p:par>
                          <p:cTn id="1589" fill="hold">
                            <p:stCondLst>
                              <p:cond delay="0"/>
                            </p:stCondLst>
                            <p:childTnLst>
                              <p:par>
                                <p:cTn id="15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6" fill="hold">
                      <p:stCondLst>
                        <p:cond delay="indefinite"/>
                      </p:stCondLst>
                      <p:childTnLst>
                        <p:par>
                          <p:cTn id="1597" fill="hold">
                            <p:stCondLst>
                              <p:cond delay="0"/>
                            </p:stCondLst>
                            <p:childTnLst>
                              <p:par>
                                <p:cTn id="15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5" fill="hold">
                      <p:stCondLst>
                        <p:cond delay="indefinite"/>
                      </p:stCondLst>
                      <p:childTnLst>
                        <p:par>
                          <p:cTn id="1606" fill="hold">
                            <p:stCondLst>
                              <p:cond delay="0"/>
                            </p:stCondLst>
                            <p:childTnLst>
                              <p:par>
                                <p:cTn id="16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3" fill="hold">
                      <p:stCondLst>
                        <p:cond delay="indefinite"/>
                      </p:stCondLst>
                      <p:childTnLst>
                        <p:par>
                          <p:cTn id="1614" fill="hold">
                            <p:stCondLst>
                              <p:cond delay="0"/>
                            </p:stCondLst>
                            <p:childTnLst>
                              <p:par>
                                <p:cTn id="16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2" fill="hold">
                      <p:stCondLst>
                        <p:cond delay="indefinite"/>
                      </p:stCondLst>
                      <p:childTnLst>
                        <p:par>
                          <p:cTn id="1623" fill="hold">
                            <p:stCondLst>
                              <p:cond delay="0"/>
                            </p:stCondLst>
                            <p:childTnLst>
                              <p:par>
                                <p:cTn id="16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0" fill="hold">
                      <p:stCondLst>
                        <p:cond delay="indefinite"/>
                      </p:stCondLst>
                      <p:childTnLst>
                        <p:par>
                          <p:cTn id="1631" fill="hold">
                            <p:stCondLst>
                              <p:cond delay="0"/>
                            </p:stCondLst>
                            <p:childTnLst>
                              <p:par>
                                <p:cTn id="16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9" fill="hold">
                      <p:stCondLst>
                        <p:cond delay="indefinite"/>
                      </p:stCondLst>
                      <p:childTnLst>
                        <p:par>
                          <p:cTn id="1640" fill="hold">
                            <p:stCondLst>
                              <p:cond delay="0"/>
                            </p:stCondLst>
                            <p:childTnLst>
                              <p:par>
                                <p:cTn id="16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7" fill="hold">
                      <p:stCondLst>
                        <p:cond delay="indefinite"/>
                      </p:stCondLst>
                      <p:childTnLst>
                        <p:par>
                          <p:cTn id="1648" fill="hold">
                            <p:stCondLst>
                              <p:cond delay="0"/>
                            </p:stCondLst>
                            <p:childTnLst>
                              <p:par>
                                <p:cTn id="16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22" grpId="0" animBg="1"/>
      <p:bldP spid="122" grpId="1" animBg="1"/>
      <p:bldP spid="122" grpId="2" animBg="1"/>
      <p:bldP spid="122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 flipV="1">
            <a:off x="0" y="0"/>
            <a:ext cx="9144000" cy="6858000"/>
          </a:xfrm>
          <a:prstGeom prst="frame">
            <a:avLst>
              <a:gd name="adj1" fmla="val 2557"/>
            </a:avLst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Texturizer scaling="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2000" y="549000"/>
            <a:ext cx="8640000" cy="576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252000" y="549000"/>
            <a:ext cx="720000" cy="72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978174" y="549000"/>
            <a:ext cx="720000" cy="72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1698174" y="549000"/>
            <a:ext cx="720000" cy="72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2418174" y="549000"/>
            <a:ext cx="720000" cy="72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138174" y="549000"/>
            <a:ext cx="720000" cy="72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858174" y="549000"/>
            <a:ext cx="720000" cy="72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4572000" y="549000"/>
            <a:ext cx="720000" cy="72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5292000" y="549000"/>
            <a:ext cx="720000" cy="72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012000" y="549000"/>
            <a:ext cx="710707" cy="720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722706" y="549000"/>
            <a:ext cx="720001" cy="72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8172480" y="549000"/>
            <a:ext cx="719520" cy="720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7442707" y="549000"/>
            <a:ext cx="720000" cy="720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8172480" y="1269000"/>
            <a:ext cx="719520" cy="72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8162706" y="1989000"/>
            <a:ext cx="729293" cy="72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8172480" y="2709000"/>
            <a:ext cx="719520" cy="72008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8162706" y="3429000"/>
            <a:ext cx="729294" cy="72008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8162706" y="4149080"/>
            <a:ext cx="729294" cy="72008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8172400" y="4869160"/>
            <a:ext cx="719600" cy="71984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8172480" y="5589000"/>
            <a:ext cx="719520" cy="72000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442707" y="5589160"/>
            <a:ext cx="729774" cy="71984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22707" y="5589000"/>
            <a:ext cx="720000" cy="720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6012000" y="5589000"/>
            <a:ext cx="710707" cy="7200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5292000" y="5589000"/>
            <a:ext cx="710707" cy="72000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4572000" y="5589000"/>
            <a:ext cx="720000" cy="72000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3858174" y="5589000"/>
            <a:ext cx="713826" cy="72000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38174" y="5589000"/>
            <a:ext cx="720000" cy="720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2418174" y="5589000"/>
            <a:ext cx="720000" cy="7200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1698174" y="5589160"/>
            <a:ext cx="720000" cy="71984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3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978174" y="5589000"/>
            <a:ext cx="720000" cy="720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52000" y="5589000"/>
            <a:ext cx="726174" cy="7200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3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52000" y="4869160"/>
            <a:ext cx="726174" cy="72000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3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252000" y="4149080"/>
            <a:ext cx="720000" cy="720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252000" y="3429000"/>
            <a:ext cx="726174" cy="72008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3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52000" y="2709000"/>
            <a:ext cx="726174" cy="72000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3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2000" y="1989000"/>
            <a:ext cx="726174" cy="72000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4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52000" y="1269000"/>
            <a:ext cx="720000" cy="72000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78174" y="1269000"/>
            <a:ext cx="720000" cy="72000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4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1698174" y="1269000"/>
            <a:ext cx="720000" cy="720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4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18174" y="1269000"/>
            <a:ext cx="720000" cy="720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4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138174" y="1269000"/>
            <a:ext cx="720000" cy="72000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4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858174" y="1269000"/>
            <a:ext cx="720000" cy="72000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4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4572000" y="1269000"/>
            <a:ext cx="720000" cy="72000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4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92000" y="1269000"/>
            <a:ext cx="720000" cy="72000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4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002706" y="1269000"/>
            <a:ext cx="720001" cy="720000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4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722706" y="1269000"/>
            <a:ext cx="720001" cy="720000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5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7442706" y="1269000"/>
            <a:ext cx="729775" cy="72000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5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7442706" y="4869080"/>
            <a:ext cx="729694" cy="72008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5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442707" y="4149080"/>
            <a:ext cx="729774" cy="72000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5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442706" y="3429000"/>
            <a:ext cx="729775" cy="72008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5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442707" y="1989000"/>
            <a:ext cx="729774" cy="72000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5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7442706" y="2709000"/>
            <a:ext cx="719999" cy="72008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5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6722706" y="4869080"/>
            <a:ext cx="720001" cy="72008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5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6012000" y="4869080"/>
            <a:ext cx="710707" cy="71992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5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5292000" y="4869080"/>
            <a:ext cx="720000" cy="720080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5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4572000" y="4869160"/>
            <a:ext cx="720000" cy="719840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6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58174" y="4869080"/>
            <a:ext cx="720000" cy="71992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6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3138174" y="4869160"/>
            <a:ext cx="720000" cy="719840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6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18174" y="4869080"/>
            <a:ext cx="720000" cy="72008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6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1698174" y="4869080"/>
            <a:ext cx="720000" cy="719920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6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978174" y="4869080"/>
            <a:ext cx="720000" cy="719920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6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978174" y="4149080"/>
            <a:ext cx="720000" cy="720000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6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972000" y="3429000"/>
            <a:ext cx="726174" cy="720080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6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972000" y="2709000"/>
            <a:ext cx="726174" cy="720080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6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972000" y="1989000"/>
            <a:ext cx="726174" cy="720000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6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1698174" y="4149080"/>
            <a:ext cx="720000" cy="720000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7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1698174" y="3429000"/>
            <a:ext cx="720000" cy="720080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7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1698174" y="2709000"/>
            <a:ext cx="720000" cy="72000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7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98174" y="1989000"/>
            <a:ext cx="720000" cy="720000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7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418174" y="1989000"/>
            <a:ext cx="720000" cy="720000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7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418174" y="2709000"/>
            <a:ext cx="720000" cy="72008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7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18174" y="4149080"/>
            <a:ext cx="720000" cy="720080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 rotWithShape="1">
          <a:blip r:embed="rId7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2418174" y="3429000"/>
            <a:ext cx="720000" cy="720080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7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138174" y="1989000"/>
            <a:ext cx="720000" cy="720000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7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3138174" y="4149080"/>
            <a:ext cx="720000" cy="720000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7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38174" y="2709000"/>
            <a:ext cx="720000" cy="72008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 rotWithShape="1">
          <a:blip r:embed="rId8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3138174" y="3429080"/>
            <a:ext cx="720000" cy="720000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8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3858174" y="1989000"/>
            <a:ext cx="720000" cy="720000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 rotWithShape="1">
          <a:blip r:embed="rId8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4578174" y="1989000"/>
            <a:ext cx="713826" cy="720000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8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5292000" y="1989000"/>
            <a:ext cx="720000" cy="720000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8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12000" y="1989000"/>
            <a:ext cx="710707" cy="720000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 rotWithShape="1">
          <a:blip r:embed="rId8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6722706" y="1989000"/>
            <a:ext cx="720001" cy="720000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 rotWithShape="1">
          <a:blip r:embed="rId8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3858174" y="2709000"/>
            <a:ext cx="720000" cy="720080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8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3858174" y="4149000"/>
            <a:ext cx="720000" cy="720000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8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3858174" y="3429000"/>
            <a:ext cx="720000" cy="720080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8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4578174" y="2709000"/>
            <a:ext cx="713826" cy="720080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9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92000" y="2709000"/>
            <a:ext cx="720000" cy="720080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 rotWithShape="1">
          <a:blip r:embed="rId9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6012000" y="2709000"/>
            <a:ext cx="710707" cy="720080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9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22707" y="2709000"/>
            <a:ext cx="720000" cy="720000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9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4572000" y="3429000"/>
            <a:ext cx="720000" cy="720080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9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5292000" y="3429000"/>
            <a:ext cx="720000" cy="720080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9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02706" y="3429080"/>
            <a:ext cx="720001" cy="720000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 rotWithShape="1">
          <a:blip r:embed="rId9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4572000" y="4149080"/>
            <a:ext cx="720000" cy="719920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 rotWithShape="1">
          <a:blip r:embed="rId9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92000" y="4149000"/>
            <a:ext cx="720000" cy="720160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 rotWithShape="1">
          <a:blip r:embed="rId9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6722707" y="3429080"/>
            <a:ext cx="720000" cy="720000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 rotWithShape="1">
          <a:blip r:embed="rId9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012000" y="4149000"/>
            <a:ext cx="710706" cy="720000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 rotWithShape="1">
          <a:blip r:embed="rId10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6722707" y="4149080"/>
            <a:ext cx="720000" cy="720080"/>
          </a:xfrm>
          <a:prstGeom prst="rect">
            <a:avLst/>
          </a:prstGeom>
        </p:spPr>
      </p:pic>
      <p:sp>
        <p:nvSpPr>
          <p:cNvPr id="144" name="Рамка 143"/>
          <p:cNvSpPr/>
          <p:nvPr/>
        </p:nvSpPr>
        <p:spPr>
          <a:xfrm>
            <a:off x="252000" y="546885"/>
            <a:ext cx="8640000" cy="5760000"/>
          </a:xfrm>
          <a:prstGeom prst="frame">
            <a:avLst>
              <a:gd name="adj1" fmla="val 179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280008" y="6165384"/>
            <a:ext cx="684000" cy="72000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" name="Нашивка 2">
            <a:hlinkClick r:id="rId101" action="ppaction://hlinksldjump"/>
          </p:cNvPr>
          <p:cNvSpPr/>
          <p:nvPr/>
        </p:nvSpPr>
        <p:spPr>
          <a:xfrm>
            <a:off x="8448670" y="44624"/>
            <a:ext cx="443810" cy="576064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10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prism dir="u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7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7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5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5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9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9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9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3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5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5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5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6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6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4" fill="hold">
                      <p:stCondLst>
                        <p:cond delay="indefinite"/>
                      </p:stCondLst>
                      <p:childTnLst>
                        <p:par>
                          <p:cTn id="645" fill="hold">
                            <p:stCondLst>
                              <p:cond delay="0"/>
                            </p:stCondLst>
                            <p:childTnLst>
                              <p:par>
                                <p:cTn id="6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4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3" fill="hold">
                      <p:stCondLst>
                        <p:cond delay="indefinite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8" fill="hold">
                      <p:stCondLst>
                        <p:cond delay="indefinite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8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8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5" fill="hold">
                      <p:stCondLst>
                        <p:cond delay="indefinite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0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4" fill="hold">
                      <p:stCondLst>
                        <p:cond delay="indefinite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0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1" fill="hold">
                      <p:stCondLst>
                        <p:cond delay="indefinite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9" fill="hold">
                      <p:stCondLst>
                        <p:cond delay="indefinite"/>
                      </p:stCondLst>
                      <p:childTnLst>
                        <p:par>
                          <p:cTn id="730" fill="hold">
                            <p:stCondLst>
                              <p:cond delay="0"/>
                            </p:stCondLst>
                            <p:childTnLst>
                              <p:par>
                                <p:cTn id="7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3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3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8" fill="hold">
                      <p:stCondLst>
                        <p:cond delay="indefinite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4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4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6" fill="hold">
                      <p:stCondLst>
                        <p:cond delay="indefinite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4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5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5" fill="hold">
                      <p:stCondLst>
                        <p:cond delay="indefinite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6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3" fill="hold">
                      <p:stCondLst>
                        <p:cond delay="indefinite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6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7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2" fill="hold">
                      <p:stCondLst>
                        <p:cond delay="indefinite"/>
                      </p:stCondLst>
                      <p:childTnLst>
                        <p:par>
                          <p:cTn id="773" fill="hold">
                            <p:stCondLst>
                              <p:cond delay="0"/>
                            </p:stCondLst>
                            <p:childTnLst>
                              <p:par>
                                <p:cTn id="7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7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7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0" fill="hold">
                      <p:stCondLst>
                        <p:cond delay="indefinite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8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9" fill="hold">
                      <p:stCondLst>
                        <p:cond delay="indefinite"/>
                      </p:stCondLst>
                      <p:childTnLst>
                        <p:par>
                          <p:cTn id="790" fill="hold">
                            <p:stCondLst>
                              <p:cond delay="0"/>
                            </p:stCondLst>
                            <p:childTnLst>
                              <p:par>
                                <p:cTn id="7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7" fill="hold">
                      <p:stCondLst>
                        <p:cond delay="indefinite"/>
                      </p:stCondLst>
                      <p:childTnLst>
                        <p:par>
                          <p:cTn id="798" fill="hold">
                            <p:stCondLst>
                              <p:cond delay="0"/>
                            </p:stCondLst>
                            <p:childTnLst>
                              <p:par>
                                <p:cTn id="7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6" fill="hold">
                      <p:stCondLst>
                        <p:cond delay="indefinite"/>
                      </p:stCondLst>
                      <p:childTnLst>
                        <p:par>
                          <p:cTn id="807" fill="hold">
                            <p:stCondLst>
                              <p:cond delay="0"/>
                            </p:stCondLst>
                            <p:childTnLst>
                              <p:par>
                                <p:cTn id="8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4" fill="hold">
                      <p:stCondLst>
                        <p:cond delay="indefinite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3" fill="hold">
                      <p:stCondLst>
                        <p:cond delay="indefinite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1" fill="hold">
                      <p:stCondLst>
                        <p:cond delay="indefinite"/>
                      </p:stCondLst>
                      <p:childTnLst>
                        <p:par>
                          <p:cTn id="832" fill="hold">
                            <p:stCondLst>
                              <p:cond delay="0"/>
                            </p:stCondLst>
                            <p:childTnLst>
                              <p:par>
                                <p:cTn id="8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3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0" fill="hold">
                      <p:stCondLst>
                        <p:cond delay="indefinite"/>
                      </p:stCondLst>
                      <p:childTnLst>
                        <p:par>
                          <p:cTn id="841" fill="hold">
                            <p:stCondLst>
                              <p:cond delay="0"/>
                            </p:stCondLst>
                            <p:childTnLst>
                              <p:par>
                                <p:cTn id="8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4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4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8" fill="hold">
                      <p:stCondLst>
                        <p:cond delay="indefinite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5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5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7" fill="hold">
                      <p:stCondLst>
                        <p:cond delay="indefinite"/>
                      </p:stCondLst>
                      <p:childTnLst>
                        <p:par>
                          <p:cTn id="858" fill="hold">
                            <p:stCondLst>
                              <p:cond delay="0"/>
                            </p:stCondLst>
                            <p:childTnLst>
                              <p:par>
                                <p:cTn id="8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6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6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5" fill="hold">
                      <p:stCondLst>
                        <p:cond delay="indefinite"/>
                      </p:stCondLst>
                      <p:childTnLst>
                        <p:par>
                          <p:cTn id="866" fill="hold">
                            <p:stCondLst>
                              <p:cond delay="0"/>
                            </p:stCondLst>
                            <p:childTnLst>
                              <p:par>
                                <p:cTn id="8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6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7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4" fill="hold">
                      <p:stCondLst>
                        <p:cond delay="indefinite"/>
                      </p:stCondLst>
                      <p:childTnLst>
                        <p:par>
                          <p:cTn id="875" fill="hold">
                            <p:stCondLst>
                              <p:cond delay="0"/>
                            </p:stCondLst>
                            <p:childTnLst>
                              <p:par>
                                <p:cTn id="8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7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8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2" fill="hold">
                      <p:stCondLst>
                        <p:cond delay="indefinite"/>
                      </p:stCondLst>
                      <p:childTnLst>
                        <p:par>
                          <p:cTn id="883" fill="hold">
                            <p:stCondLst>
                              <p:cond delay="0"/>
                            </p:stCondLst>
                            <p:childTnLst>
                              <p:par>
                                <p:cTn id="8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8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9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1" fill="hold">
                      <p:stCondLst>
                        <p:cond delay="indefinite"/>
                      </p:stCondLst>
                      <p:childTnLst>
                        <p:par>
                          <p:cTn id="892" fill="hold">
                            <p:stCondLst>
                              <p:cond delay="0"/>
                            </p:stCondLst>
                            <p:childTnLst>
                              <p:par>
                                <p:cTn id="8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9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9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9" fill="hold">
                      <p:stCondLst>
                        <p:cond delay="indefinite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0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0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8" fill="hold">
                      <p:stCondLst>
                        <p:cond delay="indefinite"/>
                      </p:stCondLst>
                      <p:childTnLst>
                        <p:par>
                          <p:cTn id="909" fill="hold">
                            <p:stCondLst>
                              <p:cond delay="0"/>
                            </p:stCondLst>
                            <p:childTnLst>
                              <p:par>
                                <p:cTn id="9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1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1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6" fill="hold">
                      <p:stCondLst>
                        <p:cond delay="indefinite"/>
                      </p:stCondLst>
                      <p:childTnLst>
                        <p:par>
                          <p:cTn id="917" fill="hold">
                            <p:stCondLst>
                              <p:cond delay="0"/>
                            </p:stCondLst>
                            <p:childTnLst>
                              <p:par>
                                <p:cTn id="9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1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5" fill="hold">
                      <p:stCondLst>
                        <p:cond delay="indefinite"/>
                      </p:stCondLst>
                      <p:childTnLst>
                        <p:par>
                          <p:cTn id="926" fill="hold">
                            <p:stCondLst>
                              <p:cond delay="0"/>
                            </p:stCondLst>
                            <p:childTnLst>
                              <p:par>
                                <p:cTn id="9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3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3" fill="hold">
                      <p:stCondLst>
                        <p:cond delay="indefinite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3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2" fill="hold">
                      <p:stCondLst>
                        <p:cond delay="indefinite"/>
                      </p:stCondLst>
                      <p:childTnLst>
                        <p:par>
                          <p:cTn id="943" fill="hold">
                            <p:stCondLst>
                              <p:cond delay="0"/>
                            </p:stCondLst>
                            <p:childTnLst>
                              <p:par>
                                <p:cTn id="9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4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4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0" fill="hold">
                      <p:stCondLst>
                        <p:cond delay="indefinite"/>
                      </p:stCondLst>
                      <p:childTnLst>
                        <p:par>
                          <p:cTn id="951" fill="hold">
                            <p:stCondLst>
                              <p:cond delay="0"/>
                            </p:stCondLst>
                            <p:childTnLst>
                              <p:par>
                                <p:cTn id="9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5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9" fill="hold">
                      <p:stCondLst>
                        <p:cond delay="indefinite"/>
                      </p:stCondLst>
                      <p:childTnLst>
                        <p:par>
                          <p:cTn id="960" fill="hold">
                            <p:stCondLst>
                              <p:cond delay="0"/>
                            </p:stCondLst>
                            <p:childTnLst>
                              <p:par>
                                <p:cTn id="9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6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6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7" fill="hold">
                      <p:stCondLst>
                        <p:cond delay="indefinite"/>
                      </p:stCondLst>
                      <p:childTnLst>
                        <p:par>
                          <p:cTn id="968" fill="hold">
                            <p:stCondLst>
                              <p:cond delay="0"/>
                            </p:stCondLst>
                            <p:childTnLst>
                              <p:par>
                                <p:cTn id="9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7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6" fill="hold">
                      <p:stCondLst>
                        <p:cond delay="indefinite"/>
                      </p:stCondLst>
                      <p:childTnLst>
                        <p:par>
                          <p:cTn id="977" fill="hold">
                            <p:stCondLst>
                              <p:cond delay="0"/>
                            </p:stCondLst>
                            <p:childTnLst>
                              <p:par>
                                <p:cTn id="9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7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8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4" fill="hold">
                      <p:stCondLst>
                        <p:cond delay="indefinite"/>
                      </p:stCondLst>
                      <p:childTnLst>
                        <p:par>
                          <p:cTn id="985" fill="hold">
                            <p:stCondLst>
                              <p:cond delay="0"/>
                            </p:stCondLst>
                            <p:childTnLst>
                              <p:par>
                                <p:cTn id="9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8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3" fill="hold">
                      <p:stCondLst>
                        <p:cond delay="indefinite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9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0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1" fill="hold">
                      <p:stCondLst>
                        <p:cond delay="indefinite"/>
                      </p:stCondLst>
                      <p:childTnLst>
                        <p:par>
                          <p:cTn id="1002" fill="hold">
                            <p:stCondLst>
                              <p:cond delay="0"/>
                            </p:stCondLst>
                            <p:childTnLst>
                              <p:par>
                                <p:cTn id="10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0" fill="hold">
                      <p:stCondLst>
                        <p:cond delay="indefinite"/>
                      </p:stCondLst>
                      <p:childTnLst>
                        <p:par>
                          <p:cTn id="1011" fill="hold">
                            <p:stCondLst>
                              <p:cond delay="0"/>
                            </p:stCondLst>
                            <p:childTnLst>
                              <p:par>
                                <p:cTn id="10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8" fill="hold">
                      <p:stCondLst>
                        <p:cond delay="indefinite"/>
                      </p:stCondLst>
                      <p:childTnLst>
                        <p:par>
                          <p:cTn id="1019" fill="hold">
                            <p:stCondLst>
                              <p:cond delay="0"/>
                            </p:stCondLst>
                            <p:childTnLst>
                              <p:par>
                                <p:cTn id="10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7" fill="hold">
                      <p:stCondLst>
                        <p:cond delay="indefinite"/>
                      </p:stCondLst>
                      <p:childTnLst>
                        <p:par>
                          <p:cTn id="1028" fill="hold">
                            <p:stCondLst>
                              <p:cond delay="0"/>
                            </p:stCondLst>
                            <p:childTnLst>
                              <p:par>
                                <p:cTn id="10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3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3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5" fill="hold">
                      <p:stCondLst>
                        <p:cond delay="indefinite"/>
                      </p:stCondLst>
                      <p:childTnLst>
                        <p:par>
                          <p:cTn id="1036" fill="hold">
                            <p:stCondLst>
                              <p:cond delay="0"/>
                            </p:stCondLst>
                            <p:childTnLst>
                              <p:par>
                                <p:cTn id="10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4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4" fill="hold">
                      <p:stCondLst>
                        <p:cond delay="indefinite"/>
                      </p:stCondLst>
                      <p:childTnLst>
                        <p:par>
                          <p:cTn id="1045" fill="hold">
                            <p:stCondLst>
                              <p:cond delay="0"/>
                            </p:stCondLst>
                            <p:childTnLst>
                              <p:par>
                                <p:cTn id="10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4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5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2" fill="hold">
                      <p:stCondLst>
                        <p:cond delay="indefinite"/>
                      </p:stCondLst>
                      <p:childTnLst>
                        <p:par>
                          <p:cTn id="1053" fill="hold">
                            <p:stCondLst>
                              <p:cond delay="0"/>
                            </p:stCondLst>
                            <p:childTnLst>
                              <p:par>
                                <p:cTn id="10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5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1" fill="hold">
                      <p:stCondLst>
                        <p:cond delay="indefinite"/>
                      </p:stCondLst>
                      <p:childTnLst>
                        <p:par>
                          <p:cTn id="1062" fill="hold">
                            <p:stCondLst>
                              <p:cond delay="0"/>
                            </p:stCondLst>
                            <p:childTnLst>
                              <p:par>
                                <p:cTn id="10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6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9" fill="hold">
                      <p:stCondLst>
                        <p:cond delay="indefinite"/>
                      </p:stCondLst>
                      <p:childTnLst>
                        <p:par>
                          <p:cTn id="1070" fill="hold">
                            <p:stCondLst>
                              <p:cond delay="0"/>
                            </p:stCondLst>
                            <p:childTnLst>
                              <p:par>
                                <p:cTn id="10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7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7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8" fill="hold">
                      <p:stCondLst>
                        <p:cond delay="indefinite"/>
                      </p:stCondLst>
                      <p:childTnLst>
                        <p:par>
                          <p:cTn id="1079" fill="hold">
                            <p:stCondLst>
                              <p:cond delay="0"/>
                            </p:stCondLst>
                            <p:childTnLst>
                              <p:par>
                                <p:cTn id="10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8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8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6" fill="hold">
                      <p:stCondLst>
                        <p:cond delay="indefinite"/>
                      </p:stCondLst>
                      <p:childTnLst>
                        <p:par>
                          <p:cTn id="1087" fill="hold">
                            <p:stCondLst>
                              <p:cond delay="0"/>
                            </p:stCondLst>
                            <p:childTnLst>
                              <p:par>
                                <p:cTn id="10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8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9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5" fill="hold">
                      <p:stCondLst>
                        <p:cond delay="indefinite"/>
                      </p:stCondLst>
                      <p:childTnLst>
                        <p:par>
                          <p:cTn id="1096" fill="hold">
                            <p:stCondLst>
                              <p:cond delay="0"/>
                            </p:stCondLst>
                            <p:childTnLst>
                              <p:par>
                                <p:cTn id="10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9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0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3" fill="hold">
                      <p:stCondLst>
                        <p:cond delay="indefinite"/>
                      </p:stCondLst>
                      <p:childTnLst>
                        <p:par>
                          <p:cTn id="1104" fill="hold">
                            <p:stCondLst>
                              <p:cond delay="0"/>
                            </p:stCondLst>
                            <p:childTnLst>
                              <p:par>
                                <p:cTn id="1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0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1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2" fill="hold">
                      <p:stCondLst>
                        <p:cond delay="indefinite"/>
                      </p:stCondLst>
                      <p:childTnLst>
                        <p:par>
                          <p:cTn id="1113" fill="hold">
                            <p:stCondLst>
                              <p:cond delay="0"/>
                            </p:stCondLst>
                            <p:childTnLst>
                              <p:par>
                                <p:cTn id="11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1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1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0" fill="hold">
                      <p:stCondLst>
                        <p:cond delay="indefinite"/>
                      </p:stCondLst>
                      <p:childTnLst>
                        <p:par>
                          <p:cTn id="1121" fill="hold">
                            <p:stCondLst>
                              <p:cond delay="0"/>
                            </p:stCondLst>
                            <p:childTnLst>
                              <p:par>
                                <p:cTn id="11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2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9" fill="hold">
                      <p:stCondLst>
                        <p:cond delay="indefinite"/>
                      </p:stCondLst>
                      <p:childTnLst>
                        <p:par>
                          <p:cTn id="1130" fill="hold">
                            <p:stCondLst>
                              <p:cond delay="0"/>
                            </p:stCondLst>
                            <p:childTnLst>
                              <p:par>
                                <p:cTn id="11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7" fill="hold">
                      <p:stCondLst>
                        <p:cond delay="indefinite"/>
                      </p:stCondLst>
                      <p:childTnLst>
                        <p:par>
                          <p:cTn id="1138" fill="hold">
                            <p:stCondLst>
                              <p:cond delay="0"/>
                            </p:stCondLst>
                            <p:childTnLst>
                              <p:par>
                                <p:cTn id="11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4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6" fill="hold">
                      <p:stCondLst>
                        <p:cond delay="indefinite"/>
                      </p:stCondLst>
                      <p:childTnLst>
                        <p:par>
                          <p:cTn id="1147" fill="hold">
                            <p:stCondLst>
                              <p:cond delay="0"/>
                            </p:stCondLst>
                            <p:childTnLst>
                              <p:par>
                                <p:cTn id="1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4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5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4" fill="hold">
                      <p:stCondLst>
                        <p:cond delay="indefinite"/>
                      </p:stCondLst>
                      <p:childTnLst>
                        <p:par>
                          <p:cTn id="1155" fill="hold">
                            <p:stCondLst>
                              <p:cond delay="0"/>
                            </p:stCondLst>
                            <p:childTnLst>
                              <p:par>
                                <p:cTn id="11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5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6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3" fill="hold">
                      <p:stCondLst>
                        <p:cond delay="indefinite"/>
                      </p:stCondLst>
                      <p:childTnLst>
                        <p:par>
                          <p:cTn id="1164" fill="hold">
                            <p:stCondLst>
                              <p:cond delay="0"/>
                            </p:stCondLst>
                            <p:childTnLst>
                              <p:par>
                                <p:cTn id="11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6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7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1" fill="hold">
                      <p:stCondLst>
                        <p:cond delay="indefinite"/>
                      </p:stCondLst>
                      <p:childTnLst>
                        <p:par>
                          <p:cTn id="1172" fill="hold">
                            <p:stCondLst>
                              <p:cond delay="0"/>
                            </p:stCondLst>
                            <p:childTnLst>
                              <p:par>
                                <p:cTn id="11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7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7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0" fill="hold">
                      <p:stCondLst>
                        <p:cond delay="indefinite"/>
                      </p:stCondLst>
                      <p:childTnLst>
                        <p:par>
                          <p:cTn id="1181" fill="hold">
                            <p:stCondLst>
                              <p:cond delay="0"/>
                            </p:stCondLst>
                            <p:childTnLst>
                              <p:par>
                                <p:cTn id="11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8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8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8" fill="hold">
                      <p:stCondLst>
                        <p:cond delay="indefinite"/>
                      </p:stCondLst>
                      <p:childTnLst>
                        <p:par>
                          <p:cTn id="1189" fill="hold">
                            <p:stCondLst>
                              <p:cond delay="0"/>
                            </p:stCondLst>
                            <p:childTnLst>
                              <p:par>
                                <p:cTn id="11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7" fill="hold">
                      <p:stCondLst>
                        <p:cond delay="indefinite"/>
                      </p:stCondLst>
                      <p:childTnLst>
                        <p:par>
                          <p:cTn id="1198" fill="hold">
                            <p:stCondLst>
                              <p:cond delay="0"/>
                            </p:stCondLst>
                            <p:childTnLst>
                              <p:par>
                                <p:cTn id="11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5" fill="hold">
                      <p:stCondLst>
                        <p:cond delay="indefinite"/>
                      </p:stCondLst>
                      <p:childTnLst>
                        <p:par>
                          <p:cTn id="1206" fill="hold">
                            <p:stCondLst>
                              <p:cond delay="0"/>
                            </p:stCondLst>
                            <p:childTnLst>
                              <p:par>
                                <p:cTn id="12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4" fill="hold">
                      <p:stCondLst>
                        <p:cond delay="indefinite"/>
                      </p:stCondLst>
                      <p:childTnLst>
                        <p:par>
                          <p:cTn id="1215" fill="hold">
                            <p:stCondLst>
                              <p:cond delay="0"/>
                            </p:stCondLst>
                            <p:childTnLst>
                              <p:par>
                                <p:cTn id="12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2" fill="hold">
                      <p:stCondLst>
                        <p:cond delay="indefinite"/>
                      </p:stCondLst>
                      <p:childTnLst>
                        <p:par>
                          <p:cTn id="1223" fill="hold">
                            <p:stCondLst>
                              <p:cond delay="0"/>
                            </p:stCondLst>
                            <p:childTnLst>
                              <p:par>
                                <p:cTn id="12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1" fill="hold">
                      <p:stCondLst>
                        <p:cond delay="indefinite"/>
                      </p:stCondLst>
                      <p:childTnLst>
                        <p:par>
                          <p:cTn id="1232" fill="hold">
                            <p:stCondLst>
                              <p:cond delay="0"/>
                            </p:stCondLst>
                            <p:childTnLst>
                              <p:par>
                                <p:cTn id="12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9" fill="hold">
                      <p:stCondLst>
                        <p:cond delay="indefinite"/>
                      </p:stCondLst>
                      <p:childTnLst>
                        <p:par>
                          <p:cTn id="1240" fill="hold">
                            <p:stCondLst>
                              <p:cond delay="0"/>
                            </p:stCondLst>
                            <p:childTnLst>
                              <p:par>
                                <p:cTn id="12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8" fill="hold">
                      <p:stCondLst>
                        <p:cond delay="indefinite"/>
                      </p:stCondLst>
                      <p:childTnLst>
                        <p:par>
                          <p:cTn id="1249" fill="hold">
                            <p:stCondLst>
                              <p:cond delay="0"/>
                            </p:stCondLst>
                            <p:childTnLst>
                              <p:par>
                                <p:cTn id="12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6" fill="hold">
                      <p:stCondLst>
                        <p:cond delay="indefinite"/>
                      </p:stCondLst>
                      <p:childTnLst>
                        <p:par>
                          <p:cTn id="1257" fill="hold">
                            <p:stCondLst>
                              <p:cond delay="0"/>
                            </p:stCondLst>
                            <p:childTnLst>
                              <p:par>
                                <p:cTn id="12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5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6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5" fill="hold">
                      <p:stCondLst>
                        <p:cond delay="indefinite"/>
                      </p:stCondLst>
                      <p:childTnLst>
                        <p:par>
                          <p:cTn id="1266" fill="hold">
                            <p:stCondLst>
                              <p:cond delay="0"/>
                            </p:stCondLst>
                            <p:childTnLst>
                              <p:par>
                                <p:cTn id="12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7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3" fill="hold">
                      <p:stCondLst>
                        <p:cond delay="indefinite"/>
                      </p:stCondLst>
                      <p:childTnLst>
                        <p:par>
                          <p:cTn id="1274" fill="hold">
                            <p:stCondLst>
                              <p:cond delay="0"/>
                            </p:stCondLst>
                            <p:childTnLst>
                              <p:par>
                                <p:cTn id="12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8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2" fill="hold">
                      <p:stCondLst>
                        <p:cond delay="indefinite"/>
                      </p:stCondLst>
                      <p:childTnLst>
                        <p:par>
                          <p:cTn id="1283" fill="hold">
                            <p:stCondLst>
                              <p:cond delay="0"/>
                            </p:stCondLst>
                            <p:childTnLst>
                              <p:par>
                                <p:cTn id="12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8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8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0" fill="hold">
                      <p:stCondLst>
                        <p:cond delay="indefinite"/>
                      </p:stCondLst>
                      <p:childTnLst>
                        <p:par>
                          <p:cTn id="1291" fill="hold">
                            <p:stCondLst>
                              <p:cond delay="0"/>
                            </p:stCondLst>
                            <p:childTnLst>
                              <p:par>
                                <p:cTn id="12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9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9" fill="hold">
                      <p:stCondLst>
                        <p:cond delay="indefinite"/>
                      </p:stCondLst>
                      <p:childTnLst>
                        <p:par>
                          <p:cTn id="1300" fill="hold">
                            <p:stCondLst>
                              <p:cond delay="0"/>
                            </p:stCondLst>
                            <p:childTnLst>
                              <p:par>
                                <p:cTn id="13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0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7" fill="hold">
                      <p:stCondLst>
                        <p:cond delay="indefinite"/>
                      </p:stCondLst>
                      <p:childTnLst>
                        <p:par>
                          <p:cTn id="1308" fill="hold">
                            <p:stCondLst>
                              <p:cond delay="0"/>
                            </p:stCondLst>
                            <p:childTnLst>
                              <p:par>
                                <p:cTn id="13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1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6" fill="hold">
                      <p:stCondLst>
                        <p:cond delay="indefinite"/>
                      </p:stCondLst>
                      <p:childTnLst>
                        <p:par>
                          <p:cTn id="1317" fill="hold">
                            <p:stCondLst>
                              <p:cond delay="0"/>
                            </p:stCondLst>
                            <p:childTnLst>
                              <p:par>
                                <p:cTn id="13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4" fill="hold">
                      <p:stCondLst>
                        <p:cond delay="indefinite"/>
                      </p:stCondLst>
                      <p:childTnLst>
                        <p:par>
                          <p:cTn id="1325" fill="hold">
                            <p:stCondLst>
                              <p:cond delay="0"/>
                            </p:stCondLst>
                            <p:childTnLst>
                              <p:par>
                                <p:cTn id="13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3" fill="hold">
                      <p:stCondLst>
                        <p:cond delay="indefinite"/>
                      </p:stCondLst>
                      <p:childTnLst>
                        <p:par>
                          <p:cTn id="1334" fill="hold">
                            <p:stCondLst>
                              <p:cond delay="0"/>
                            </p:stCondLst>
                            <p:childTnLst>
                              <p:par>
                                <p:cTn id="13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3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1" fill="hold">
                      <p:stCondLst>
                        <p:cond delay="indefinite"/>
                      </p:stCondLst>
                      <p:childTnLst>
                        <p:par>
                          <p:cTn id="1342" fill="hold">
                            <p:stCondLst>
                              <p:cond delay="0"/>
                            </p:stCondLst>
                            <p:childTnLst>
                              <p:par>
                                <p:cTn id="13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0" fill="hold">
                      <p:stCondLst>
                        <p:cond delay="indefinite"/>
                      </p:stCondLst>
                      <p:childTnLst>
                        <p:par>
                          <p:cTn id="1351" fill="hold">
                            <p:stCondLst>
                              <p:cond delay="0"/>
                            </p:stCondLst>
                            <p:childTnLst>
                              <p:par>
                                <p:cTn id="1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5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8" fill="hold">
                      <p:stCondLst>
                        <p:cond delay="indefinite"/>
                      </p:stCondLst>
                      <p:childTnLst>
                        <p:par>
                          <p:cTn id="1359" fill="hold">
                            <p:stCondLst>
                              <p:cond delay="0"/>
                            </p:stCondLst>
                            <p:childTnLst>
                              <p:par>
                                <p:cTn id="13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6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7" fill="hold">
                      <p:stCondLst>
                        <p:cond delay="indefinite"/>
                      </p:stCondLst>
                      <p:childTnLst>
                        <p:par>
                          <p:cTn id="1368" fill="hold">
                            <p:stCondLst>
                              <p:cond delay="0"/>
                            </p:stCondLst>
                            <p:childTnLst>
                              <p:par>
                                <p:cTn id="13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7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7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5" fill="hold">
                      <p:stCondLst>
                        <p:cond delay="indefinite"/>
                      </p:stCondLst>
                      <p:childTnLst>
                        <p:par>
                          <p:cTn id="1376" fill="hold">
                            <p:stCondLst>
                              <p:cond delay="0"/>
                            </p:stCondLst>
                            <p:childTnLst>
                              <p:par>
                                <p:cTn id="13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4" fill="hold">
                      <p:stCondLst>
                        <p:cond delay="indefinite"/>
                      </p:stCondLst>
                      <p:childTnLst>
                        <p:par>
                          <p:cTn id="1385" fill="hold">
                            <p:stCondLst>
                              <p:cond delay="0"/>
                            </p:stCondLst>
                            <p:childTnLst>
                              <p:par>
                                <p:cTn id="13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8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9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2" fill="hold">
                      <p:stCondLst>
                        <p:cond delay="indefinite"/>
                      </p:stCondLst>
                      <p:childTnLst>
                        <p:par>
                          <p:cTn id="1393" fill="hold">
                            <p:stCondLst>
                              <p:cond delay="0"/>
                            </p:stCondLst>
                            <p:childTnLst>
                              <p:par>
                                <p:cTn id="13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9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0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1" fill="hold">
                      <p:stCondLst>
                        <p:cond delay="indefinite"/>
                      </p:stCondLst>
                      <p:childTnLst>
                        <p:par>
                          <p:cTn id="1402" fill="hold">
                            <p:stCondLst>
                              <p:cond delay="0"/>
                            </p:stCondLst>
                            <p:childTnLst>
                              <p:par>
                                <p:cTn id="14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0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9" fill="hold">
                      <p:stCondLst>
                        <p:cond delay="indefinite"/>
                      </p:stCondLst>
                      <p:childTnLst>
                        <p:par>
                          <p:cTn id="1410" fill="hold">
                            <p:stCondLst>
                              <p:cond delay="0"/>
                            </p:stCondLst>
                            <p:childTnLst>
                              <p:par>
                                <p:cTn id="14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8" fill="hold">
                      <p:stCondLst>
                        <p:cond delay="indefinite"/>
                      </p:stCondLst>
                      <p:childTnLst>
                        <p:par>
                          <p:cTn id="1419" fill="hold">
                            <p:stCondLst>
                              <p:cond delay="0"/>
                            </p:stCondLst>
                            <p:childTnLst>
                              <p:par>
                                <p:cTn id="14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6" fill="hold">
                      <p:stCondLst>
                        <p:cond delay="indefinite"/>
                      </p:stCondLst>
                      <p:childTnLst>
                        <p:par>
                          <p:cTn id="1427" fill="hold">
                            <p:stCondLst>
                              <p:cond delay="0"/>
                            </p:stCondLst>
                            <p:childTnLst>
                              <p:par>
                                <p:cTn id="14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5" fill="hold">
                      <p:stCondLst>
                        <p:cond delay="indefinite"/>
                      </p:stCondLst>
                      <p:childTnLst>
                        <p:par>
                          <p:cTn id="1436" fill="hold">
                            <p:stCondLst>
                              <p:cond delay="0"/>
                            </p:stCondLst>
                            <p:childTnLst>
                              <p:par>
                                <p:cTn id="14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3" fill="hold">
                      <p:stCondLst>
                        <p:cond delay="indefinite"/>
                      </p:stCondLst>
                      <p:childTnLst>
                        <p:par>
                          <p:cTn id="1444" fill="hold">
                            <p:stCondLst>
                              <p:cond delay="0"/>
                            </p:stCondLst>
                            <p:childTnLst>
                              <p:par>
                                <p:cTn id="14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2" fill="hold">
                      <p:stCondLst>
                        <p:cond delay="indefinite"/>
                      </p:stCondLst>
                      <p:childTnLst>
                        <p:par>
                          <p:cTn id="1453" fill="hold">
                            <p:stCondLst>
                              <p:cond delay="0"/>
                            </p:stCondLst>
                            <p:childTnLst>
                              <p:par>
                                <p:cTn id="14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0" fill="hold">
                      <p:stCondLst>
                        <p:cond delay="indefinite"/>
                      </p:stCondLst>
                      <p:childTnLst>
                        <p:par>
                          <p:cTn id="1461" fill="hold">
                            <p:stCondLst>
                              <p:cond delay="0"/>
                            </p:stCondLst>
                            <p:childTnLst>
                              <p:par>
                                <p:cTn id="14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9" fill="hold">
                      <p:stCondLst>
                        <p:cond delay="indefinite"/>
                      </p:stCondLst>
                      <p:childTnLst>
                        <p:par>
                          <p:cTn id="1470" fill="hold">
                            <p:stCondLst>
                              <p:cond delay="0"/>
                            </p:stCondLst>
                            <p:childTnLst>
                              <p:par>
                                <p:cTn id="14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7" fill="hold">
                      <p:stCondLst>
                        <p:cond delay="indefinite"/>
                      </p:stCondLst>
                      <p:childTnLst>
                        <p:par>
                          <p:cTn id="1478" fill="hold">
                            <p:stCondLst>
                              <p:cond delay="0"/>
                            </p:stCondLst>
                            <p:childTnLst>
                              <p:par>
                                <p:cTn id="14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6" fill="hold">
                      <p:stCondLst>
                        <p:cond delay="indefinite"/>
                      </p:stCondLst>
                      <p:childTnLst>
                        <p:par>
                          <p:cTn id="1487" fill="hold">
                            <p:stCondLst>
                              <p:cond delay="0"/>
                            </p:stCondLst>
                            <p:childTnLst>
                              <p:par>
                                <p:cTn id="14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4" fill="hold">
                      <p:stCondLst>
                        <p:cond delay="indefinite"/>
                      </p:stCondLst>
                      <p:childTnLst>
                        <p:par>
                          <p:cTn id="1495" fill="hold">
                            <p:stCondLst>
                              <p:cond delay="0"/>
                            </p:stCondLst>
                            <p:childTnLst>
                              <p:par>
                                <p:cTn id="14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3" fill="hold">
                      <p:stCondLst>
                        <p:cond delay="indefinite"/>
                      </p:stCondLst>
                      <p:childTnLst>
                        <p:par>
                          <p:cTn id="1504" fill="hold">
                            <p:stCondLst>
                              <p:cond delay="0"/>
                            </p:stCondLst>
                            <p:childTnLst>
                              <p:par>
                                <p:cTn id="15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1" fill="hold">
                      <p:stCondLst>
                        <p:cond delay="indefinite"/>
                      </p:stCondLst>
                      <p:childTnLst>
                        <p:par>
                          <p:cTn id="1512" fill="hold">
                            <p:stCondLst>
                              <p:cond delay="0"/>
                            </p:stCondLst>
                            <p:childTnLst>
                              <p:par>
                                <p:cTn id="15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0" fill="hold">
                      <p:stCondLst>
                        <p:cond delay="indefinite"/>
                      </p:stCondLst>
                      <p:childTnLst>
                        <p:par>
                          <p:cTn id="1521" fill="hold">
                            <p:stCondLst>
                              <p:cond delay="0"/>
                            </p:stCondLst>
                            <p:childTnLst>
                              <p:par>
                                <p:cTn id="15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8" fill="hold">
                      <p:stCondLst>
                        <p:cond delay="indefinite"/>
                      </p:stCondLst>
                      <p:childTnLst>
                        <p:par>
                          <p:cTn id="1529" fill="hold">
                            <p:stCondLst>
                              <p:cond delay="0"/>
                            </p:stCondLst>
                            <p:childTnLst>
                              <p:par>
                                <p:cTn id="15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7" fill="hold">
                      <p:stCondLst>
                        <p:cond delay="indefinite"/>
                      </p:stCondLst>
                      <p:childTnLst>
                        <p:par>
                          <p:cTn id="1538" fill="hold">
                            <p:stCondLst>
                              <p:cond delay="0"/>
                            </p:stCondLst>
                            <p:childTnLst>
                              <p:par>
                                <p:cTn id="15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5" fill="hold">
                      <p:stCondLst>
                        <p:cond delay="indefinite"/>
                      </p:stCondLst>
                      <p:childTnLst>
                        <p:par>
                          <p:cTn id="1546" fill="hold">
                            <p:stCondLst>
                              <p:cond delay="0"/>
                            </p:stCondLst>
                            <p:childTnLst>
                              <p:par>
                                <p:cTn id="15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4" fill="hold">
                      <p:stCondLst>
                        <p:cond delay="indefinite"/>
                      </p:stCondLst>
                      <p:childTnLst>
                        <p:par>
                          <p:cTn id="1555" fill="hold">
                            <p:stCondLst>
                              <p:cond delay="0"/>
                            </p:stCondLst>
                            <p:childTnLst>
                              <p:par>
                                <p:cTn id="15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2" fill="hold">
                      <p:stCondLst>
                        <p:cond delay="indefinite"/>
                      </p:stCondLst>
                      <p:childTnLst>
                        <p:par>
                          <p:cTn id="1563" fill="hold">
                            <p:stCondLst>
                              <p:cond delay="0"/>
                            </p:stCondLst>
                            <p:childTnLst>
                              <p:par>
                                <p:cTn id="15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1" fill="hold">
                      <p:stCondLst>
                        <p:cond delay="indefinite"/>
                      </p:stCondLst>
                      <p:childTnLst>
                        <p:par>
                          <p:cTn id="1572" fill="hold">
                            <p:stCondLst>
                              <p:cond delay="0"/>
                            </p:stCondLst>
                            <p:childTnLst>
                              <p:par>
                                <p:cTn id="15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9" fill="hold">
                      <p:stCondLst>
                        <p:cond delay="indefinite"/>
                      </p:stCondLst>
                      <p:childTnLst>
                        <p:par>
                          <p:cTn id="1580" fill="hold">
                            <p:stCondLst>
                              <p:cond delay="0"/>
                            </p:stCondLst>
                            <p:childTnLst>
                              <p:par>
                                <p:cTn id="15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8" fill="hold">
                      <p:stCondLst>
                        <p:cond delay="indefinite"/>
                      </p:stCondLst>
                      <p:childTnLst>
                        <p:par>
                          <p:cTn id="1589" fill="hold">
                            <p:stCondLst>
                              <p:cond delay="0"/>
                            </p:stCondLst>
                            <p:childTnLst>
                              <p:par>
                                <p:cTn id="15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6" fill="hold">
                      <p:stCondLst>
                        <p:cond delay="indefinite"/>
                      </p:stCondLst>
                      <p:childTnLst>
                        <p:par>
                          <p:cTn id="1597" fill="hold">
                            <p:stCondLst>
                              <p:cond delay="0"/>
                            </p:stCondLst>
                            <p:childTnLst>
                              <p:par>
                                <p:cTn id="15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5" fill="hold">
                      <p:stCondLst>
                        <p:cond delay="indefinite"/>
                      </p:stCondLst>
                      <p:childTnLst>
                        <p:par>
                          <p:cTn id="1606" fill="hold">
                            <p:stCondLst>
                              <p:cond delay="0"/>
                            </p:stCondLst>
                            <p:childTnLst>
                              <p:par>
                                <p:cTn id="16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3" fill="hold">
                      <p:stCondLst>
                        <p:cond delay="indefinite"/>
                      </p:stCondLst>
                      <p:childTnLst>
                        <p:par>
                          <p:cTn id="1614" fill="hold">
                            <p:stCondLst>
                              <p:cond delay="0"/>
                            </p:stCondLst>
                            <p:childTnLst>
                              <p:par>
                                <p:cTn id="16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2" fill="hold">
                      <p:stCondLst>
                        <p:cond delay="indefinite"/>
                      </p:stCondLst>
                      <p:childTnLst>
                        <p:par>
                          <p:cTn id="1623" fill="hold">
                            <p:stCondLst>
                              <p:cond delay="0"/>
                            </p:stCondLst>
                            <p:childTnLst>
                              <p:par>
                                <p:cTn id="16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0" fill="hold">
                      <p:stCondLst>
                        <p:cond delay="indefinite"/>
                      </p:stCondLst>
                      <p:childTnLst>
                        <p:par>
                          <p:cTn id="1631" fill="hold">
                            <p:stCondLst>
                              <p:cond delay="0"/>
                            </p:stCondLst>
                            <p:childTnLst>
                              <p:par>
                                <p:cTn id="16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3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9" fill="hold">
                      <p:stCondLst>
                        <p:cond delay="indefinite"/>
                      </p:stCondLst>
                      <p:childTnLst>
                        <p:par>
                          <p:cTn id="1640" fill="hold">
                            <p:stCondLst>
                              <p:cond delay="0"/>
                            </p:stCondLst>
                            <p:childTnLst>
                              <p:par>
                                <p:cTn id="164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4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4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7" fill="hold">
                      <p:stCondLst>
                        <p:cond delay="indefinite"/>
                      </p:stCondLst>
                      <p:childTnLst>
                        <p:par>
                          <p:cTn id="1648" fill="hold">
                            <p:stCondLst>
                              <p:cond delay="0"/>
                            </p:stCondLst>
                            <p:childTnLst>
                              <p:par>
                                <p:cTn id="1649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5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  <p:bldLst>
      <p:bldP spid="144" grpId="0" animBg="1"/>
      <p:bldP spid="144" grpId="1" animBg="1"/>
      <p:bldP spid="144" grpId="2" animBg="1"/>
      <p:bldP spid="144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 flipV="1">
            <a:off x="0" y="0"/>
            <a:ext cx="9144000" cy="6858000"/>
          </a:xfrm>
          <a:prstGeom prst="frame">
            <a:avLst>
              <a:gd name="adj1" fmla="val 2557"/>
            </a:avLst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Texturizer scaling="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ашивка 2">
            <a:hlinkClick r:id="rId4" action="ppaction://hlinksldjump"/>
          </p:cNvPr>
          <p:cNvSpPr/>
          <p:nvPr/>
        </p:nvSpPr>
        <p:spPr>
          <a:xfrm>
            <a:off x="8448670" y="188640"/>
            <a:ext cx="443810" cy="576064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" y="909320"/>
            <a:ext cx="8640000" cy="540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254877" y="909000"/>
            <a:ext cx="1077123" cy="108032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1331999" y="909000"/>
            <a:ext cx="1080001" cy="10803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2411999" y="909000"/>
            <a:ext cx="1080001" cy="108032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491999" y="909000"/>
            <a:ext cx="1080001" cy="108032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54877" y="1989320"/>
            <a:ext cx="1077123" cy="108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33438" y="1989320"/>
            <a:ext cx="1078562" cy="108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2411999" y="1989320"/>
            <a:ext cx="1080001" cy="108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491999" y="1989320"/>
            <a:ext cx="1080001" cy="108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4574877" y="909000"/>
            <a:ext cx="1077123" cy="108032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5651999" y="909000"/>
            <a:ext cx="1071825" cy="108032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6723823" y="909000"/>
            <a:ext cx="1074057" cy="108032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7797879" y="909000"/>
            <a:ext cx="1096997" cy="108032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4574877" y="1989320"/>
            <a:ext cx="1077123" cy="1080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5651999" y="1989320"/>
            <a:ext cx="1071825" cy="1080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6723824" y="1989320"/>
            <a:ext cx="1074056" cy="108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7803823" y="1989320"/>
            <a:ext cx="1091053" cy="108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254877" y="3069320"/>
            <a:ext cx="1078561" cy="107793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1333438" y="3069320"/>
            <a:ext cx="1078562" cy="107793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2411999" y="3069320"/>
            <a:ext cx="1080001" cy="107793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254877" y="4147251"/>
            <a:ext cx="1077122" cy="108207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254877" y="5229320"/>
            <a:ext cx="1078561" cy="107967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1331999" y="5229320"/>
            <a:ext cx="1080000" cy="10796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1331999" y="4149320"/>
            <a:ext cx="1080001" cy="1080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2411999" y="4149320"/>
            <a:ext cx="1080001" cy="107984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3491999" y="3067251"/>
            <a:ext cx="1080001" cy="108207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4574877" y="3069320"/>
            <a:ext cx="1077123" cy="108000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5651999" y="3069320"/>
            <a:ext cx="1071825" cy="108000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723824" y="3069320"/>
            <a:ext cx="1074056" cy="107793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7803823" y="3069320"/>
            <a:ext cx="1091053" cy="108000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492000" y="4149321"/>
            <a:ext cx="1082878" cy="10800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4574877" y="4149320"/>
            <a:ext cx="1077123" cy="108000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11999" y="5229320"/>
            <a:ext cx="1080001" cy="107967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3491999" y="5229160"/>
            <a:ext cx="1082879" cy="107984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5651999" y="4149320"/>
            <a:ext cx="1071825" cy="1079839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6723824" y="4147250"/>
            <a:ext cx="1074056" cy="108207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7803823" y="4149320"/>
            <a:ext cx="1091053" cy="108000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803823" y="5229320"/>
            <a:ext cx="1091053" cy="1079679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6717879" y="5229158"/>
            <a:ext cx="1079999" cy="107984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5651999" y="5229320"/>
            <a:ext cx="1065879" cy="1079679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4574878" y="5229158"/>
            <a:ext cx="1077122" cy="1079842"/>
          </a:xfrm>
          <a:prstGeom prst="rect">
            <a:avLst/>
          </a:prstGeom>
        </p:spPr>
      </p:pic>
      <p:sp>
        <p:nvSpPr>
          <p:cNvPr id="6" name="Рамка 5"/>
          <p:cNvSpPr/>
          <p:nvPr/>
        </p:nvSpPr>
        <p:spPr>
          <a:xfrm>
            <a:off x="254876" y="909000"/>
            <a:ext cx="8637603" cy="5400000"/>
          </a:xfrm>
          <a:prstGeom prst="frame">
            <a:avLst>
              <a:gd name="adj1" fmla="val 19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Умножение 68">
            <a:hlinkClick r:id="" action="ppaction://hlinkshowjump?jump=endshow"/>
          </p:cNvPr>
          <p:cNvSpPr/>
          <p:nvPr/>
        </p:nvSpPr>
        <p:spPr>
          <a:xfrm>
            <a:off x="8352496" y="6021368"/>
            <a:ext cx="684000" cy="72000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40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prism dir="u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4" fill="hold">
                      <p:stCondLst>
                        <p:cond delay="indefinite"/>
                      </p:stCondLst>
                      <p:childTnLst>
                        <p:par>
                          <p:cTn id="645" fill="hold">
                            <p:stCondLst>
                              <p:cond delay="0"/>
                            </p:stCondLst>
                            <p:childTnLst>
                              <p:par>
                                <p:cTn id="6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3" fill="hold">
                      <p:stCondLst>
                        <p:cond delay="indefinite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8" fill="hold">
                      <p:stCondLst>
                        <p:cond delay="indefinite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 flipV="1">
            <a:off x="0" y="0"/>
            <a:ext cx="9144000" cy="6858000"/>
          </a:xfrm>
          <a:prstGeom prst="frame">
            <a:avLst>
              <a:gd name="adj1" fmla="val 2557"/>
            </a:avLst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Texturizer scaling="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ашивка 2">
            <a:hlinkClick r:id="rId4" action="ppaction://hlinksldjump"/>
          </p:cNvPr>
          <p:cNvSpPr/>
          <p:nvPr/>
        </p:nvSpPr>
        <p:spPr>
          <a:xfrm>
            <a:off x="8448670" y="188640"/>
            <a:ext cx="443810" cy="576064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2496" y="6021368"/>
            <a:ext cx="684000" cy="72000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72000" y="549000"/>
            <a:ext cx="7200000" cy="5760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972000" y="549000"/>
            <a:ext cx="719680" cy="71976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1691680" y="549000"/>
            <a:ext cx="720080" cy="71976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411760" y="549000"/>
            <a:ext cx="719680" cy="71976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3131440" y="549000"/>
            <a:ext cx="719680" cy="71976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7452320" y="549000"/>
            <a:ext cx="719680" cy="71976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851120" y="549000"/>
            <a:ext cx="719680" cy="71976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4572000" y="549000"/>
            <a:ext cx="718480" cy="71976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5290480" y="549000"/>
            <a:ext cx="719680" cy="719760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010160" y="549000"/>
            <a:ext cx="719680" cy="719760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6729840" y="549000"/>
            <a:ext cx="722480" cy="71976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7452320" y="1268760"/>
            <a:ext cx="719680" cy="71976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7452320" y="1988520"/>
            <a:ext cx="719680" cy="72072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7452320" y="2709240"/>
            <a:ext cx="719680" cy="71976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7452320" y="3429000"/>
            <a:ext cx="719680" cy="71976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7452320" y="4148760"/>
            <a:ext cx="719680" cy="71976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7452320" y="4868520"/>
            <a:ext cx="719680" cy="723404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7452320" y="5591924"/>
            <a:ext cx="719680" cy="71707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972000" y="1268760"/>
            <a:ext cx="719680" cy="719760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972160" y="1988520"/>
            <a:ext cx="719680" cy="719760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972000" y="2709240"/>
            <a:ext cx="719680" cy="71976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972000" y="3429000"/>
            <a:ext cx="719680" cy="719760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6729840" y="5591924"/>
            <a:ext cx="722480" cy="717076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010160" y="5591924"/>
            <a:ext cx="719680" cy="717076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5290480" y="5591924"/>
            <a:ext cx="719680" cy="717076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4570800" y="5591924"/>
            <a:ext cx="719680" cy="717076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3851120" y="5591924"/>
            <a:ext cx="720880" cy="717076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3131440" y="5591924"/>
            <a:ext cx="719680" cy="717076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3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411760" y="5591924"/>
            <a:ext cx="719680" cy="71707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1691680" y="5591924"/>
            <a:ext cx="720080" cy="717076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3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972000" y="5591924"/>
            <a:ext cx="719680" cy="717076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3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972000" y="4148760"/>
            <a:ext cx="719680" cy="71976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972000" y="4868520"/>
            <a:ext cx="719680" cy="723404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3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1691680" y="4868520"/>
            <a:ext cx="720080" cy="72340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3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411760" y="4868520"/>
            <a:ext cx="719680" cy="723404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4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31440" y="4868520"/>
            <a:ext cx="719680" cy="72340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 rotWithShape="1">
          <a:blip r:embed="rId4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3851120" y="4868520"/>
            <a:ext cx="720880" cy="723404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4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4572000" y="4868520"/>
            <a:ext cx="718480" cy="723404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4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5290480" y="4868520"/>
            <a:ext cx="719680" cy="723404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4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6010160" y="4868520"/>
            <a:ext cx="719680" cy="7202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 rotWithShape="1">
          <a:blip r:embed="rId4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729840" y="4868520"/>
            <a:ext cx="722480" cy="720240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4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1691680" y="4148760"/>
            <a:ext cx="720080" cy="719760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 rotWithShape="1">
          <a:blip r:embed="rId4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411760" y="4148760"/>
            <a:ext cx="719680" cy="719760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4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1691680" y="3429000"/>
            <a:ext cx="720080" cy="719760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4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1691680" y="2708280"/>
            <a:ext cx="720080" cy="720720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 rotWithShape="1">
          <a:blip r:embed="rId5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1691680" y="1988520"/>
            <a:ext cx="720080" cy="719760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 rotWithShape="1">
          <a:blip r:embed="rId5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1691680" y="1268760"/>
            <a:ext cx="720080" cy="719760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5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2411760" y="1268760"/>
            <a:ext cx="719680" cy="719760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5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131440" y="1268760"/>
            <a:ext cx="719680" cy="719760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3851120" y="1268760"/>
            <a:ext cx="720880" cy="719760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5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4572000" y="1268760"/>
            <a:ext cx="718480" cy="719760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 rotWithShape="1">
          <a:blip r:embed="rId5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5290480" y="1268760"/>
            <a:ext cx="719680" cy="719760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5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6010160" y="1268760"/>
            <a:ext cx="719680" cy="719760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5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729840" y="1268760"/>
            <a:ext cx="722480" cy="719760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5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3131440" y="4148760"/>
            <a:ext cx="719680" cy="719760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6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3851120" y="4148760"/>
            <a:ext cx="720880" cy="719760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 rotWithShape="1">
          <a:blip r:embed="rId6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4570800" y="4148760"/>
            <a:ext cx="719680" cy="719760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 rotWithShape="1">
          <a:blip r:embed="rId6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5290480" y="4148760"/>
            <a:ext cx="719680" cy="719760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 rotWithShape="1">
          <a:blip r:embed="rId6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6010160" y="4148760"/>
            <a:ext cx="719680" cy="719760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 rotWithShape="1">
          <a:blip r:embed="rId6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729840" y="4148760"/>
            <a:ext cx="722480" cy="719760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 rotWithShape="1">
          <a:blip r:embed="rId6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411760" y="3429000"/>
            <a:ext cx="719680" cy="719760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 rotWithShape="1">
          <a:blip r:embed="rId6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131440" y="3429000"/>
            <a:ext cx="719680" cy="719760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 rotWithShape="1">
          <a:blip r:embed="rId6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3851120" y="3429000"/>
            <a:ext cx="720880" cy="71976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 rotWithShape="1">
          <a:blip r:embed="rId6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4570800" y="3429000"/>
            <a:ext cx="719680" cy="719760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 rotWithShape="1">
          <a:blip r:embed="rId6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5290480" y="3429000"/>
            <a:ext cx="719680" cy="71976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 rotWithShape="1">
          <a:blip r:embed="rId7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010160" y="3429000"/>
            <a:ext cx="719680" cy="719760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 rotWithShape="1">
          <a:blip r:embed="rId7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729840" y="3429000"/>
            <a:ext cx="722480" cy="719760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 rotWithShape="1">
          <a:blip r:embed="rId7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2411760" y="2709240"/>
            <a:ext cx="719680" cy="71976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7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3131440" y="2709240"/>
            <a:ext cx="719680" cy="719760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 rotWithShape="1">
          <a:blip r:embed="rId7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3851120" y="2709240"/>
            <a:ext cx="720880" cy="71976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 rotWithShape="1">
          <a:blip r:embed="rId7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4572000" y="2709240"/>
            <a:ext cx="718480" cy="719760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7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5290480" y="2709240"/>
            <a:ext cx="719680" cy="719760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 rotWithShape="1">
          <a:blip r:embed="rId7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411760" y="1988520"/>
            <a:ext cx="719680" cy="720720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 rotWithShape="1">
          <a:blip r:embed="rId7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3131440" y="1988520"/>
            <a:ext cx="719680" cy="720720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7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3851120" y="1988520"/>
            <a:ext cx="720880" cy="719760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 rotWithShape="1">
          <a:blip r:embed="rId8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4570800" y="1988520"/>
            <a:ext cx="719680" cy="720720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 rotWithShape="1">
          <a:blip r:embed="rId8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6010160" y="2709240"/>
            <a:ext cx="719680" cy="719760"/>
          </a:xfrm>
          <a:prstGeom prst="rect">
            <a:avLst/>
          </a:prstGeom>
        </p:spPr>
      </p:pic>
      <p:pic>
        <p:nvPicPr>
          <p:cNvPr id="142" name="Рисунок 141"/>
          <p:cNvPicPr>
            <a:picLocks noChangeAspect="1"/>
          </p:cNvPicPr>
          <p:nvPr/>
        </p:nvPicPr>
        <p:blipFill rotWithShape="1">
          <a:blip r:embed="rId8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6729840" y="2708280"/>
            <a:ext cx="722480" cy="720720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 rotWithShape="1">
          <a:blip r:embed="rId8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5290480" y="1988520"/>
            <a:ext cx="719680" cy="720720"/>
          </a:xfrm>
          <a:prstGeom prst="rect">
            <a:avLst/>
          </a:prstGeom>
        </p:spPr>
      </p:pic>
      <p:pic>
        <p:nvPicPr>
          <p:cNvPr id="144" name="Рисунок 143"/>
          <p:cNvPicPr>
            <a:picLocks noChangeAspect="1"/>
          </p:cNvPicPr>
          <p:nvPr/>
        </p:nvPicPr>
        <p:blipFill rotWithShape="1">
          <a:blip r:embed="rId8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010160" y="1988520"/>
            <a:ext cx="719680" cy="719760"/>
          </a:xfrm>
          <a:prstGeom prst="rect">
            <a:avLst/>
          </a:prstGeom>
        </p:spPr>
      </p:pic>
      <p:pic>
        <p:nvPicPr>
          <p:cNvPr id="145" name="Рисунок 144"/>
          <p:cNvPicPr>
            <a:picLocks noChangeAspect="1"/>
          </p:cNvPicPr>
          <p:nvPr/>
        </p:nvPicPr>
        <p:blipFill rotWithShape="1">
          <a:blip r:embed="rId8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6729840" y="1988520"/>
            <a:ext cx="722480" cy="719760"/>
          </a:xfrm>
          <a:prstGeom prst="rect">
            <a:avLst/>
          </a:prstGeom>
        </p:spPr>
      </p:pic>
      <p:sp>
        <p:nvSpPr>
          <p:cNvPr id="147" name="Рамка 146"/>
          <p:cNvSpPr/>
          <p:nvPr/>
        </p:nvSpPr>
        <p:spPr>
          <a:xfrm>
            <a:off x="918849" y="546885"/>
            <a:ext cx="7255014" cy="5760000"/>
          </a:xfrm>
          <a:prstGeom prst="frame">
            <a:avLst>
              <a:gd name="adj1" fmla="val 179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28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prism dir="u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7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7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5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5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9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9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9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3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3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5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5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6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6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4" fill="hold">
                      <p:stCondLst>
                        <p:cond delay="indefinite"/>
                      </p:stCondLst>
                      <p:childTnLst>
                        <p:par>
                          <p:cTn id="645" fill="hold">
                            <p:stCondLst>
                              <p:cond delay="0"/>
                            </p:stCondLst>
                            <p:childTnLst>
                              <p:par>
                                <p:cTn id="6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4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3" fill="hold">
                      <p:stCondLst>
                        <p:cond delay="indefinite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8" fill="hold">
                      <p:stCondLst>
                        <p:cond delay="indefinite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8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8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5" fill="hold">
                      <p:stCondLst>
                        <p:cond delay="indefinite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0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4" fill="hold">
                      <p:stCondLst>
                        <p:cond delay="indefinite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0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1" fill="hold">
                      <p:stCondLst>
                        <p:cond delay="indefinite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9" fill="hold">
                      <p:stCondLst>
                        <p:cond delay="indefinite"/>
                      </p:stCondLst>
                      <p:childTnLst>
                        <p:par>
                          <p:cTn id="730" fill="hold">
                            <p:stCondLst>
                              <p:cond delay="0"/>
                            </p:stCondLst>
                            <p:childTnLst>
                              <p:par>
                                <p:cTn id="7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3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3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8" fill="hold">
                      <p:stCondLst>
                        <p:cond delay="indefinite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4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4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6" fill="hold">
                      <p:stCondLst>
                        <p:cond delay="indefinite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4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5" fill="hold">
                      <p:stCondLst>
                        <p:cond delay="indefinite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3" fill="hold">
                      <p:stCondLst>
                        <p:cond delay="indefinite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7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2" fill="hold">
                      <p:stCondLst>
                        <p:cond delay="indefinite"/>
                      </p:stCondLst>
                      <p:childTnLst>
                        <p:par>
                          <p:cTn id="773" fill="hold">
                            <p:stCondLst>
                              <p:cond delay="0"/>
                            </p:stCondLst>
                            <p:childTnLst>
                              <p:par>
                                <p:cTn id="7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7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7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0" fill="hold">
                      <p:stCondLst>
                        <p:cond delay="indefinite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8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8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9" fill="hold">
                      <p:stCondLst>
                        <p:cond delay="indefinite"/>
                      </p:stCondLst>
                      <p:childTnLst>
                        <p:par>
                          <p:cTn id="790" fill="hold">
                            <p:stCondLst>
                              <p:cond delay="0"/>
                            </p:stCondLst>
                            <p:childTnLst>
                              <p:par>
                                <p:cTn id="7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9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9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7" fill="hold">
                      <p:stCondLst>
                        <p:cond delay="indefinite"/>
                      </p:stCondLst>
                      <p:childTnLst>
                        <p:par>
                          <p:cTn id="798" fill="hold">
                            <p:stCondLst>
                              <p:cond delay="0"/>
                            </p:stCondLst>
                            <p:childTnLst>
                              <p:par>
                                <p:cTn id="7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0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0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6" fill="hold">
                      <p:stCondLst>
                        <p:cond delay="indefinite"/>
                      </p:stCondLst>
                      <p:childTnLst>
                        <p:par>
                          <p:cTn id="807" fill="hold">
                            <p:stCondLst>
                              <p:cond delay="0"/>
                            </p:stCondLst>
                            <p:childTnLst>
                              <p:par>
                                <p:cTn id="8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0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4" fill="hold">
                      <p:stCondLst>
                        <p:cond delay="indefinite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1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2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3" fill="hold">
                      <p:stCondLst>
                        <p:cond delay="indefinite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2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1" fill="hold">
                      <p:stCondLst>
                        <p:cond delay="indefinite"/>
                      </p:stCondLst>
                      <p:childTnLst>
                        <p:par>
                          <p:cTn id="832" fill="hold">
                            <p:stCondLst>
                              <p:cond delay="0"/>
                            </p:stCondLst>
                            <p:childTnLst>
                              <p:par>
                                <p:cTn id="8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3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0" fill="hold">
                      <p:stCondLst>
                        <p:cond delay="indefinite"/>
                      </p:stCondLst>
                      <p:childTnLst>
                        <p:par>
                          <p:cTn id="841" fill="hold">
                            <p:stCondLst>
                              <p:cond delay="0"/>
                            </p:stCondLst>
                            <p:childTnLst>
                              <p:par>
                                <p:cTn id="8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4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4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8" fill="hold">
                      <p:stCondLst>
                        <p:cond delay="indefinite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5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5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7" fill="hold">
                      <p:stCondLst>
                        <p:cond delay="indefinite"/>
                      </p:stCondLst>
                      <p:childTnLst>
                        <p:par>
                          <p:cTn id="858" fill="hold">
                            <p:stCondLst>
                              <p:cond delay="0"/>
                            </p:stCondLst>
                            <p:childTnLst>
                              <p:par>
                                <p:cTn id="8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6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6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5" fill="hold">
                      <p:stCondLst>
                        <p:cond delay="indefinite"/>
                      </p:stCondLst>
                      <p:childTnLst>
                        <p:par>
                          <p:cTn id="866" fill="hold">
                            <p:stCondLst>
                              <p:cond delay="0"/>
                            </p:stCondLst>
                            <p:childTnLst>
                              <p:par>
                                <p:cTn id="8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6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7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4" fill="hold">
                      <p:stCondLst>
                        <p:cond delay="indefinite"/>
                      </p:stCondLst>
                      <p:childTnLst>
                        <p:par>
                          <p:cTn id="875" fill="hold">
                            <p:stCondLst>
                              <p:cond delay="0"/>
                            </p:stCondLst>
                            <p:childTnLst>
                              <p:par>
                                <p:cTn id="8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7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8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2" fill="hold">
                      <p:stCondLst>
                        <p:cond delay="indefinite"/>
                      </p:stCondLst>
                      <p:childTnLst>
                        <p:par>
                          <p:cTn id="883" fill="hold">
                            <p:stCondLst>
                              <p:cond delay="0"/>
                            </p:stCondLst>
                            <p:childTnLst>
                              <p:par>
                                <p:cTn id="8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8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9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1" fill="hold">
                      <p:stCondLst>
                        <p:cond delay="indefinite"/>
                      </p:stCondLst>
                      <p:childTnLst>
                        <p:par>
                          <p:cTn id="892" fill="hold">
                            <p:stCondLst>
                              <p:cond delay="0"/>
                            </p:stCondLst>
                            <p:childTnLst>
                              <p:par>
                                <p:cTn id="8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9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9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9" fill="hold">
                      <p:stCondLst>
                        <p:cond delay="indefinite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0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0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8" fill="hold">
                      <p:stCondLst>
                        <p:cond delay="indefinite"/>
                      </p:stCondLst>
                      <p:childTnLst>
                        <p:par>
                          <p:cTn id="909" fill="hold">
                            <p:stCondLst>
                              <p:cond delay="0"/>
                            </p:stCondLst>
                            <p:childTnLst>
                              <p:par>
                                <p:cTn id="9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1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1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6" fill="hold">
                      <p:stCondLst>
                        <p:cond delay="indefinite"/>
                      </p:stCondLst>
                      <p:childTnLst>
                        <p:par>
                          <p:cTn id="917" fill="hold">
                            <p:stCondLst>
                              <p:cond delay="0"/>
                            </p:stCondLst>
                            <p:childTnLst>
                              <p:par>
                                <p:cTn id="9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2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5" fill="hold">
                      <p:stCondLst>
                        <p:cond delay="indefinite"/>
                      </p:stCondLst>
                      <p:childTnLst>
                        <p:par>
                          <p:cTn id="926" fill="hold">
                            <p:stCondLst>
                              <p:cond delay="0"/>
                            </p:stCondLst>
                            <p:childTnLst>
                              <p:par>
                                <p:cTn id="9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3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3" fill="hold">
                      <p:stCondLst>
                        <p:cond delay="indefinite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4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2" fill="hold">
                      <p:stCondLst>
                        <p:cond delay="indefinite"/>
                      </p:stCondLst>
                      <p:childTnLst>
                        <p:par>
                          <p:cTn id="943" fill="hold">
                            <p:stCondLst>
                              <p:cond delay="0"/>
                            </p:stCondLst>
                            <p:childTnLst>
                              <p:par>
                                <p:cTn id="9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4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0" fill="hold">
                      <p:stCondLst>
                        <p:cond delay="indefinite"/>
                      </p:stCondLst>
                      <p:childTnLst>
                        <p:par>
                          <p:cTn id="951" fill="hold">
                            <p:stCondLst>
                              <p:cond delay="0"/>
                            </p:stCondLst>
                            <p:childTnLst>
                              <p:par>
                                <p:cTn id="9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5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9" fill="hold">
                      <p:stCondLst>
                        <p:cond delay="indefinite"/>
                      </p:stCondLst>
                      <p:childTnLst>
                        <p:par>
                          <p:cTn id="960" fill="hold">
                            <p:stCondLst>
                              <p:cond delay="0"/>
                            </p:stCondLst>
                            <p:childTnLst>
                              <p:par>
                                <p:cTn id="9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6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6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7" fill="hold">
                      <p:stCondLst>
                        <p:cond delay="indefinite"/>
                      </p:stCondLst>
                      <p:childTnLst>
                        <p:par>
                          <p:cTn id="968" fill="hold">
                            <p:stCondLst>
                              <p:cond delay="0"/>
                            </p:stCondLst>
                            <p:childTnLst>
                              <p:par>
                                <p:cTn id="9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7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7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6" fill="hold">
                      <p:stCondLst>
                        <p:cond delay="indefinite"/>
                      </p:stCondLst>
                      <p:childTnLst>
                        <p:par>
                          <p:cTn id="977" fill="hold">
                            <p:stCondLst>
                              <p:cond delay="0"/>
                            </p:stCondLst>
                            <p:childTnLst>
                              <p:par>
                                <p:cTn id="9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7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8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4" fill="hold">
                      <p:stCondLst>
                        <p:cond delay="indefinite"/>
                      </p:stCondLst>
                      <p:childTnLst>
                        <p:par>
                          <p:cTn id="985" fill="hold">
                            <p:stCondLst>
                              <p:cond delay="0"/>
                            </p:stCondLst>
                            <p:childTnLst>
                              <p:par>
                                <p:cTn id="9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8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9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3" fill="hold">
                      <p:stCondLst>
                        <p:cond delay="indefinite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9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0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1" fill="hold">
                      <p:stCondLst>
                        <p:cond delay="indefinite"/>
                      </p:stCondLst>
                      <p:childTnLst>
                        <p:par>
                          <p:cTn id="1002" fill="hold">
                            <p:stCondLst>
                              <p:cond delay="0"/>
                            </p:stCondLst>
                            <p:childTnLst>
                              <p:par>
                                <p:cTn id="10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0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0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0" fill="hold">
                      <p:stCondLst>
                        <p:cond delay="indefinite"/>
                      </p:stCondLst>
                      <p:childTnLst>
                        <p:par>
                          <p:cTn id="1011" fill="hold">
                            <p:stCondLst>
                              <p:cond delay="0"/>
                            </p:stCondLst>
                            <p:childTnLst>
                              <p:par>
                                <p:cTn id="10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1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8" fill="hold">
                      <p:stCondLst>
                        <p:cond delay="indefinite"/>
                      </p:stCondLst>
                      <p:childTnLst>
                        <p:par>
                          <p:cTn id="1019" fill="hold">
                            <p:stCondLst>
                              <p:cond delay="0"/>
                            </p:stCondLst>
                            <p:childTnLst>
                              <p:par>
                                <p:cTn id="10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2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7" fill="hold">
                      <p:stCondLst>
                        <p:cond delay="indefinite"/>
                      </p:stCondLst>
                      <p:childTnLst>
                        <p:par>
                          <p:cTn id="1028" fill="hold">
                            <p:stCondLst>
                              <p:cond delay="0"/>
                            </p:stCondLst>
                            <p:childTnLst>
                              <p:par>
                                <p:cTn id="10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3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5" fill="hold">
                      <p:stCondLst>
                        <p:cond delay="indefinite"/>
                      </p:stCondLst>
                      <p:childTnLst>
                        <p:par>
                          <p:cTn id="1036" fill="hold">
                            <p:stCondLst>
                              <p:cond delay="0"/>
                            </p:stCondLst>
                            <p:childTnLst>
                              <p:par>
                                <p:cTn id="10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3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4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4" fill="hold">
                      <p:stCondLst>
                        <p:cond delay="indefinite"/>
                      </p:stCondLst>
                      <p:childTnLst>
                        <p:par>
                          <p:cTn id="1045" fill="hold">
                            <p:stCondLst>
                              <p:cond delay="0"/>
                            </p:stCondLst>
                            <p:childTnLst>
                              <p:par>
                                <p:cTn id="10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4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5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2" fill="hold">
                      <p:stCondLst>
                        <p:cond delay="indefinite"/>
                      </p:stCondLst>
                      <p:childTnLst>
                        <p:par>
                          <p:cTn id="1053" fill="hold">
                            <p:stCondLst>
                              <p:cond delay="0"/>
                            </p:stCondLst>
                            <p:childTnLst>
                              <p:par>
                                <p:cTn id="10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6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1" fill="hold">
                      <p:stCondLst>
                        <p:cond delay="indefinite"/>
                      </p:stCondLst>
                      <p:childTnLst>
                        <p:par>
                          <p:cTn id="1062" fill="hold">
                            <p:stCondLst>
                              <p:cond delay="0"/>
                            </p:stCondLst>
                            <p:childTnLst>
                              <p:par>
                                <p:cTn id="10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6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6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9" fill="hold">
                      <p:stCondLst>
                        <p:cond delay="indefinite"/>
                      </p:stCondLst>
                      <p:childTnLst>
                        <p:par>
                          <p:cTn id="1070" fill="hold">
                            <p:stCondLst>
                              <p:cond delay="0"/>
                            </p:stCondLst>
                            <p:childTnLst>
                              <p:par>
                                <p:cTn id="10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7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7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8" fill="hold">
                      <p:stCondLst>
                        <p:cond delay="indefinite"/>
                      </p:stCondLst>
                      <p:childTnLst>
                        <p:par>
                          <p:cTn id="1079" fill="hold">
                            <p:stCondLst>
                              <p:cond delay="0"/>
                            </p:stCondLst>
                            <p:childTnLst>
                              <p:par>
                                <p:cTn id="10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8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8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6" fill="hold">
                      <p:stCondLst>
                        <p:cond delay="indefinite"/>
                      </p:stCondLst>
                      <p:childTnLst>
                        <p:par>
                          <p:cTn id="1087" fill="hold">
                            <p:stCondLst>
                              <p:cond delay="0"/>
                            </p:stCondLst>
                            <p:childTnLst>
                              <p:par>
                                <p:cTn id="10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8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9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5" fill="hold">
                      <p:stCondLst>
                        <p:cond delay="indefinite"/>
                      </p:stCondLst>
                      <p:childTnLst>
                        <p:par>
                          <p:cTn id="1096" fill="hold">
                            <p:stCondLst>
                              <p:cond delay="0"/>
                            </p:stCondLst>
                            <p:childTnLst>
                              <p:par>
                                <p:cTn id="10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9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0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3" fill="hold">
                      <p:stCondLst>
                        <p:cond delay="indefinite"/>
                      </p:stCondLst>
                      <p:childTnLst>
                        <p:par>
                          <p:cTn id="1104" fill="hold">
                            <p:stCondLst>
                              <p:cond delay="0"/>
                            </p:stCondLst>
                            <p:childTnLst>
                              <p:par>
                                <p:cTn id="1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0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1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2" fill="hold">
                      <p:stCondLst>
                        <p:cond delay="indefinite"/>
                      </p:stCondLst>
                      <p:childTnLst>
                        <p:par>
                          <p:cTn id="1113" fill="hold">
                            <p:stCondLst>
                              <p:cond delay="0"/>
                            </p:stCondLst>
                            <p:childTnLst>
                              <p:par>
                                <p:cTn id="11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0" fill="hold">
                      <p:stCondLst>
                        <p:cond delay="indefinite"/>
                      </p:stCondLst>
                      <p:childTnLst>
                        <p:par>
                          <p:cTn id="1121" fill="hold">
                            <p:stCondLst>
                              <p:cond delay="0"/>
                            </p:stCondLst>
                            <p:childTnLst>
                              <p:par>
                                <p:cTn id="11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9" fill="hold">
                      <p:stCondLst>
                        <p:cond delay="indefinite"/>
                      </p:stCondLst>
                      <p:childTnLst>
                        <p:par>
                          <p:cTn id="1130" fill="hold">
                            <p:stCondLst>
                              <p:cond delay="0"/>
                            </p:stCondLst>
                            <p:childTnLst>
                              <p:par>
                                <p:cTn id="11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7" fill="hold">
                      <p:stCondLst>
                        <p:cond delay="indefinite"/>
                      </p:stCondLst>
                      <p:childTnLst>
                        <p:par>
                          <p:cTn id="1138" fill="hold">
                            <p:stCondLst>
                              <p:cond delay="0"/>
                            </p:stCondLst>
                            <p:childTnLst>
                              <p:par>
                                <p:cTn id="11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4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6" fill="hold">
                      <p:stCondLst>
                        <p:cond delay="indefinite"/>
                      </p:stCondLst>
                      <p:childTnLst>
                        <p:par>
                          <p:cTn id="1147" fill="hold">
                            <p:stCondLst>
                              <p:cond delay="0"/>
                            </p:stCondLst>
                            <p:childTnLst>
                              <p:par>
                                <p:cTn id="1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4" fill="hold">
                      <p:stCondLst>
                        <p:cond delay="indefinite"/>
                      </p:stCondLst>
                      <p:childTnLst>
                        <p:par>
                          <p:cTn id="1155" fill="hold">
                            <p:stCondLst>
                              <p:cond delay="0"/>
                            </p:stCondLst>
                            <p:childTnLst>
                              <p:par>
                                <p:cTn id="11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6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3" fill="hold">
                      <p:stCondLst>
                        <p:cond delay="indefinite"/>
                      </p:stCondLst>
                      <p:childTnLst>
                        <p:par>
                          <p:cTn id="1164" fill="hold">
                            <p:stCondLst>
                              <p:cond delay="0"/>
                            </p:stCondLst>
                            <p:childTnLst>
                              <p:par>
                                <p:cTn id="11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6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7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1" fill="hold">
                      <p:stCondLst>
                        <p:cond delay="indefinite"/>
                      </p:stCondLst>
                      <p:childTnLst>
                        <p:par>
                          <p:cTn id="1172" fill="hold">
                            <p:stCondLst>
                              <p:cond delay="0"/>
                            </p:stCondLst>
                            <p:childTnLst>
                              <p:par>
                                <p:cTn id="11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7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0" fill="hold">
                      <p:stCondLst>
                        <p:cond delay="indefinite"/>
                      </p:stCondLst>
                      <p:childTnLst>
                        <p:par>
                          <p:cTn id="1181" fill="hold">
                            <p:stCondLst>
                              <p:cond delay="0"/>
                            </p:stCondLst>
                            <p:childTnLst>
                              <p:par>
                                <p:cTn id="11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8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8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8" fill="hold">
                      <p:stCondLst>
                        <p:cond delay="indefinite"/>
                      </p:stCondLst>
                      <p:childTnLst>
                        <p:par>
                          <p:cTn id="1189" fill="hold">
                            <p:stCondLst>
                              <p:cond delay="0"/>
                            </p:stCondLst>
                            <p:childTnLst>
                              <p:par>
                                <p:cTn id="11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9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9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7" fill="hold">
                      <p:stCondLst>
                        <p:cond delay="indefinite"/>
                      </p:stCondLst>
                      <p:childTnLst>
                        <p:par>
                          <p:cTn id="1198" fill="hold">
                            <p:stCondLst>
                              <p:cond delay="0"/>
                            </p:stCondLst>
                            <p:childTnLst>
                              <p:par>
                                <p:cTn id="11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0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0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5" fill="hold">
                      <p:stCondLst>
                        <p:cond delay="indefinite"/>
                      </p:stCondLst>
                      <p:childTnLst>
                        <p:par>
                          <p:cTn id="1206" fill="hold">
                            <p:stCondLst>
                              <p:cond delay="0"/>
                            </p:stCondLst>
                            <p:childTnLst>
                              <p:par>
                                <p:cTn id="12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0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4" fill="hold">
                      <p:stCondLst>
                        <p:cond delay="indefinite"/>
                      </p:stCondLst>
                      <p:childTnLst>
                        <p:par>
                          <p:cTn id="1215" fill="hold">
                            <p:stCondLst>
                              <p:cond delay="0"/>
                            </p:stCondLst>
                            <p:childTnLst>
                              <p:par>
                                <p:cTn id="12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1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2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2" fill="hold">
                      <p:stCondLst>
                        <p:cond delay="indefinite"/>
                      </p:stCondLst>
                      <p:childTnLst>
                        <p:par>
                          <p:cTn id="1223" fill="hold">
                            <p:stCondLst>
                              <p:cond delay="0"/>
                            </p:stCondLst>
                            <p:childTnLst>
                              <p:par>
                                <p:cTn id="12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1" fill="hold">
                      <p:stCondLst>
                        <p:cond delay="indefinite"/>
                      </p:stCondLst>
                      <p:childTnLst>
                        <p:par>
                          <p:cTn id="1232" fill="hold">
                            <p:stCondLst>
                              <p:cond delay="0"/>
                            </p:stCondLst>
                            <p:childTnLst>
                              <p:par>
                                <p:cTn id="12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3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3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9" fill="hold">
                      <p:stCondLst>
                        <p:cond delay="indefinite"/>
                      </p:stCondLst>
                      <p:childTnLst>
                        <p:par>
                          <p:cTn id="1240" fill="hold">
                            <p:stCondLst>
                              <p:cond delay="0"/>
                            </p:stCondLst>
                            <p:childTnLst>
                              <p:par>
                                <p:cTn id="12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4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8" fill="hold">
                      <p:stCondLst>
                        <p:cond delay="indefinite"/>
                      </p:stCondLst>
                      <p:childTnLst>
                        <p:par>
                          <p:cTn id="1249" fill="hold">
                            <p:stCondLst>
                              <p:cond delay="0"/>
                            </p:stCondLst>
                            <p:childTnLst>
                              <p:par>
                                <p:cTn id="12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5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5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6" fill="hold">
                      <p:stCondLst>
                        <p:cond delay="indefinite"/>
                      </p:stCondLst>
                      <p:childTnLst>
                        <p:par>
                          <p:cTn id="1257" fill="hold">
                            <p:stCondLst>
                              <p:cond delay="0"/>
                            </p:stCondLst>
                            <p:childTnLst>
                              <p:par>
                                <p:cTn id="12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5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6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5" fill="hold">
                      <p:stCondLst>
                        <p:cond delay="indefinite"/>
                      </p:stCondLst>
                      <p:childTnLst>
                        <p:par>
                          <p:cTn id="1266" fill="hold">
                            <p:stCondLst>
                              <p:cond delay="0"/>
                            </p:stCondLst>
                            <p:childTnLst>
                              <p:par>
                                <p:cTn id="12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6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7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3" fill="hold">
                      <p:stCondLst>
                        <p:cond delay="indefinite"/>
                      </p:stCondLst>
                      <p:childTnLst>
                        <p:par>
                          <p:cTn id="1274" fill="hold">
                            <p:stCondLst>
                              <p:cond delay="0"/>
                            </p:stCondLst>
                            <p:childTnLst>
                              <p:par>
                                <p:cTn id="12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7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8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2" fill="hold">
                      <p:stCondLst>
                        <p:cond delay="indefinite"/>
                      </p:stCondLst>
                      <p:childTnLst>
                        <p:par>
                          <p:cTn id="1283" fill="hold">
                            <p:stCondLst>
                              <p:cond delay="0"/>
                            </p:stCondLst>
                            <p:childTnLst>
                              <p:par>
                                <p:cTn id="12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8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0" fill="hold">
                      <p:stCondLst>
                        <p:cond delay="indefinite"/>
                      </p:stCondLst>
                      <p:childTnLst>
                        <p:par>
                          <p:cTn id="1291" fill="hold">
                            <p:stCondLst>
                              <p:cond delay="0"/>
                            </p:stCondLst>
                            <p:childTnLst>
                              <p:par>
                                <p:cTn id="12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9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9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9" fill="hold">
                      <p:stCondLst>
                        <p:cond delay="indefinite"/>
                      </p:stCondLst>
                      <p:childTnLst>
                        <p:par>
                          <p:cTn id="1300" fill="hold">
                            <p:stCondLst>
                              <p:cond delay="0"/>
                            </p:stCondLst>
                            <p:childTnLst>
                              <p:par>
                                <p:cTn id="13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0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7" fill="hold">
                      <p:stCondLst>
                        <p:cond delay="indefinite"/>
                      </p:stCondLst>
                      <p:childTnLst>
                        <p:par>
                          <p:cTn id="1308" fill="hold">
                            <p:stCondLst>
                              <p:cond delay="0"/>
                            </p:stCondLst>
                            <p:childTnLst>
                              <p:par>
                                <p:cTn id="13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6" fill="hold">
                      <p:stCondLst>
                        <p:cond delay="indefinite"/>
                      </p:stCondLst>
                      <p:childTnLst>
                        <p:par>
                          <p:cTn id="1317" fill="hold">
                            <p:stCondLst>
                              <p:cond delay="0"/>
                            </p:stCondLst>
                            <p:childTnLst>
                              <p:par>
                                <p:cTn id="13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4" fill="hold">
                      <p:stCondLst>
                        <p:cond delay="indefinite"/>
                      </p:stCondLst>
                      <p:childTnLst>
                        <p:par>
                          <p:cTn id="1325" fill="hold">
                            <p:stCondLst>
                              <p:cond delay="0"/>
                            </p:stCondLst>
                            <p:childTnLst>
                              <p:par>
                                <p:cTn id="13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3" fill="hold">
                      <p:stCondLst>
                        <p:cond delay="indefinite"/>
                      </p:stCondLst>
                      <p:childTnLst>
                        <p:par>
                          <p:cTn id="1334" fill="hold">
                            <p:stCondLst>
                              <p:cond delay="0"/>
                            </p:stCondLst>
                            <p:childTnLst>
                              <p:par>
                                <p:cTn id="13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1" fill="hold">
                      <p:stCondLst>
                        <p:cond delay="indefinite"/>
                      </p:stCondLst>
                      <p:childTnLst>
                        <p:par>
                          <p:cTn id="1342" fill="hold">
                            <p:stCondLst>
                              <p:cond delay="0"/>
                            </p:stCondLst>
                            <p:childTnLst>
                              <p:par>
                                <p:cTn id="13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0" fill="hold">
                      <p:stCondLst>
                        <p:cond delay="indefinite"/>
                      </p:stCondLst>
                      <p:childTnLst>
                        <p:par>
                          <p:cTn id="1351" fill="hold">
                            <p:stCondLst>
                              <p:cond delay="0"/>
                            </p:stCondLst>
                            <p:childTnLst>
                              <p:par>
                                <p:cTn id="1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5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8" fill="hold">
                      <p:stCondLst>
                        <p:cond delay="indefinite"/>
                      </p:stCondLst>
                      <p:childTnLst>
                        <p:par>
                          <p:cTn id="1359" fill="hold">
                            <p:stCondLst>
                              <p:cond delay="0"/>
                            </p:stCondLst>
                            <p:childTnLst>
                              <p:par>
                                <p:cTn id="13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6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7" fill="hold">
                      <p:stCondLst>
                        <p:cond delay="indefinite"/>
                      </p:stCondLst>
                      <p:childTnLst>
                        <p:par>
                          <p:cTn id="1368" fill="hold">
                            <p:stCondLst>
                              <p:cond delay="0"/>
                            </p:stCondLst>
                            <p:childTnLst>
                              <p:par>
                                <p:cTn id="136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7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7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5" fill="hold">
                      <p:stCondLst>
                        <p:cond delay="indefinite"/>
                      </p:stCondLst>
                      <p:childTnLst>
                        <p:par>
                          <p:cTn id="1376" fill="hold">
                            <p:stCondLst>
                              <p:cond delay="0"/>
                            </p:stCondLst>
                            <p:childTnLst>
                              <p:par>
                                <p:cTn id="1377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7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</p:childTnLst>
        </p:cTn>
      </p:par>
    </p:tnLst>
    <p:bldLst>
      <p:bldP spid="147" grpId="0" animBg="1"/>
      <p:bldP spid="147" grpId="1" animBg="1"/>
      <p:bldP spid="147" grpId="2" animBg="1"/>
      <p:bldP spid="147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089589"/>
            <a:ext cx="896448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 :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i0.wp.com/esprezo.ru/wp-content/uploads/2014/05/triangles-1.jpg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Фея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http://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4.bp.blogspot.com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/-EnKT155aK8A/UIcC2x7HmbI/AAAAAAAACq4/saE0oGy-v1s/s1600/0_5f3f0_7c871035_orig.png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Альбом: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http://www.playcast.ru/uploads/2016/04/25/18410275.png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Цветы: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://www.motto.net.ua/old_site//img/valentine/1264019192_D0EEE7FB203031.jpg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://www.zastavki.com/pictures/originals/2013/Nature___Flowers_Beautiful_gentle_pink_rose_047091_.jpg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://img1.liveinternet.ru/images/attach/c/6/90/151/90151793_tulips4.jpg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://www.1zoom.ru/big2/67/239008-frederika.jpg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://foto-cvetov.com/1/16.jpg</a:t>
            </a:r>
          </a:p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http://homester.com.ua/wp-content/uploads/2014/09/22.jpg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://mtdata.ru/u18/photoC4A3/20085985186-0/original.jpg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http://krym.doski.ru/i/53/06/1530638.jpg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https://upload.wikimedia.org/wikipedia/commons/d/dc/Dahlia_'Musette'_2.jpg</a:t>
            </a:r>
          </a:p>
          <a:p>
            <a:r>
              <a:rPr lang="ru-RU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https://upload.wikimedia.org/wikipedia/commons/d/dc/Dahlia_'Musette'_2.jpg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 flipV="1">
            <a:off x="0" y="0"/>
            <a:ext cx="9144000" cy="6858000"/>
          </a:xfrm>
          <a:prstGeom prst="frame">
            <a:avLst>
              <a:gd name="adj1" fmla="val 2557"/>
            </a:avLst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artisticTexturizer scaling="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ашивка 2">
            <a:hlinkClick r:id="" action="ppaction://hlinkshowjump?jump=firstslide"/>
          </p:cNvPr>
          <p:cNvSpPr/>
          <p:nvPr/>
        </p:nvSpPr>
        <p:spPr>
          <a:xfrm>
            <a:off x="8448670" y="188640"/>
            <a:ext cx="443810" cy="576064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2496" y="6021368"/>
            <a:ext cx="684000" cy="72000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7807" y="25859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endParaRPr lang="ru-RU" sz="4800" b="1" dirty="0"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66547">
            <a:off x="656841" y="350698"/>
            <a:ext cx="938059" cy="76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561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prism dir="u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155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Помоги Фее  восстановить картинку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User</cp:lastModifiedBy>
  <cp:revision>116</cp:revision>
  <dcterms:created xsi:type="dcterms:W3CDTF">2016-07-30T06:10:49Z</dcterms:created>
  <dcterms:modified xsi:type="dcterms:W3CDTF">2020-04-21T09:07:28Z</dcterms:modified>
</cp:coreProperties>
</file>