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1" autoAdjust="0"/>
    <p:restoredTop sz="94660"/>
  </p:normalViewPr>
  <p:slideViewPr>
    <p:cSldViewPr>
      <p:cViewPr>
        <p:scale>
          <a:sx n="88" d="100"/>
          <a:sy n="88" d="100"/>
        </p:scale>
        <p:origin x="-984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22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49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401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730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76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71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35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915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19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046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330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AB6D-FEC6-4D86-9EBE-FF1124A5C0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AFDD-FED4-456D-8FB1-3FA0D2558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58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4805991" y="2092192"/>
            <a:ext cx="3294400" cy="2351766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27" y="2017382"/>
            <a:ext cx="3294402" cy="235176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9120" y="1707654"/>
            <a:ext cx="5288632" cy="6652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8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игра </a:t>
            </a:r>
            <a:endParaRPr lang="ru-RU" sz="4400" b="1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8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6977" y="408708"/>
            <a:ext cx="8411785" cy="1566543"/>
          </a:xfrm>
          <a:prstGeom prst="rect">
            <a:avLst/>
          </a:prstGeom>
        </p:spPr>
      </p:pic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323528" y="4442582"/>
            <a:ext cx="720080" cy="433423"/>
          </a:xfrm>
          <a:prstGeom prst="actionButtonInformatio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26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право с вырезом 8">
            <a:hlinkClick r:id="" action="ppaction://hlinkshowjump?jump=nextslide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805891" y="2139702"/>
            <a:ext cx="867545" cy="1862048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11500" b="1" dirty="0">
              <a:ln>
                <a:solidFill>
                  <a:srgbClr val="FFC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22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вправо с вырезом 3">
            <a:hlinkClick r:id="" action="ppaction://hlinkshowjump?jump=nextslide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57307" y="123478"/>
            <a:ext cx="7629386" cy="19236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7307" y="1635646"/>
            <a:ext cx="82791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1.Внимательно рассмотри правую и левую картинки.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2.Найди 10 отличий.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3.На правой картинке кликни левой кнопкой мыши </a:t>
            </a:r>
          </a:p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 предмету, которого нет на левой картинке.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4.Каждый правильный ответ окрасит серое солнышко </a:t>
            </a:r>
          </a:p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жёлтый цвет.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Желаю удачи!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702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20274" y="1089238"/>
            <a:ext cx="4488230" cy="3204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5496" y="1095942"/>
            <a:ext cx="4488232" cy="3204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Солнце 5"/>
          <p:cNvSpPr/>
          <p:nvPr/>
        </p:nvSpPr>
        <p:spPr>
          <a:xfrm>
            <a:off x="240121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2008119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2892118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3776117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4660116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5544115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6428114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7312113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8196108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240121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1124120" y="165791"/>
            <a:ext cx="648000" cy="6480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1124120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2008119" y="171268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лнце 20"/>
          <p:cNvSpPr/>
          <p:nvPr/>
        </p:nvSpPr>
        <p:spPr>
          <a:xfrm>
            <a:off x="2892118" y="171268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лнце 21"/>
          <p:cNvSpPr/>
          <p:nvPr/>
        </p:nvSpPr>
        <p:spPr>
          <a:xfrm>
            <a:off x="3776117" y="171268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олнце 22"/>
          <p:cNvSpPr/>
          <p:nvPr/>
        </p:nvSpPr>
        <p:spPr>
          <a:xfrm>
            <a:off x="4676219" y="179439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лнце 23"/>
          <p:cNvSpPr/>
          <p:nvPr/>
        </p:nvSpPr>
        <p:spPr>
          <a:xfrm>
            <a:off x="5544115" y="179439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олнце 24"/>
          <p:cNvSpPr/>
          <p:nvPr/>
        </p:nvSpPr>
        <p:spPr>
          <a:xfrm>
            <a:off x="6429804" y="184715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олнце 25"/>
          <p:cNvSpPr/>
          <p:nvPr/>
        </p:nvSpPr>
        <p:spPr>
          <a:xfrm>
            <a:off x="7312113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лнце 26"/>
          <p:cNvSpPr/>
          <p:nvPr/>
        </p:nvSpPr>
        <p:spPr>
          <a:xfrm>
            <a:off x="8196108" y="165791"/>
            <a:ext cx="648000" cy="6480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мка 29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вправо с вырезом 30">
            <a:hlinkClick r:id="" action="ppaction://hlinkshowjump?jump=endshow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4855029" y="3331029"/>
            <a:ext cx="391885" cy="359228"/>
          </a:xfrm>
          <a:custGeom>
            <a:avLst/>
            <a:gdLst>
              <a:gd name="connsiteX0" fmla="*/ 32657 w 391885"/>
              <a:gd name="connsiteY0" fmla="*/ 0 h 359228"/>
              <a:gd name="connsiteX1" fmla="*/ 32657 w 391885"/>
              <a:gd name="connsiteY1" fmla="*/ 0 h 359228"/>
              <a:gd name="connsiteX2" fmla="*/ 228600 w 391885"/>
              <a:gd name="connsiteY2" fmla="*/ 10885 h 359228"/>
              <a:gd name="connsiteX3" fmla="*/ 250371 w 391885"/>
              <a:gd name="connsiteY3" fmla="*/ 32657 h 359228"/>
              <a:gd name="connsiteX4" fmla="*/ 315685 w 391885"/>
              <a:gd name="connsiteY4" fmla="*/ 43542 h 359228"/>
              <a:gd name="connsiteX5" fmla="*/ 337457 w 391885"/>
              <a:gd name="connsiteY5" fmla="*/ 65314 h 359228"/>
              <a:gd name="connsiteX6" fmla="*/ 370114 w 391885"/>
              <a:gd name="connsiteY6" fmla="*/ 87085 h 359228"/>
              <a:gd name="connsiteX7" fmla="*/ 391885 w 391885"/>
              <a:gd name="connsiteY7" fmla="*/ 152400 h 359228"/>
              <a:gd name="connsiteX8" fmla="*/ 370114 w 391885"/>
              <a:gd name="connsiteY8" fmla="*/ 250371 h 359228"/>
              <a:gd name="connsiteX9" fmla="*/ 326571 w 391885"/>
              <a:gd name="connsiteY9" fmla="*/ 293914 h 359228"/>
              <a:gd name="connsiteX10" fmla="*/ 293914 w 391885"/>
              <a:gd name="connsiteY10" fmla="*/ 326571 h 359228"/>
              <a:gd name="connsiteX11" fmla="*/ 228600 w 391885"/>
              <a:gd name="connsiteY11" fmla="*/ 348342 h 359228"/>
              <a:gd name="connsiteX12" fmla="*/ 195942 w 391885"/>
              <a:gd name="connsiteY12" fmla="*/ 359228 h 359228"/>
              <a:gd name="connsiteX13" fmla="*/ 108857 w 391885"/>
              <a:gd name="connsiteY13" fmla="*/ 348342 h 359228"/>
              <a:gd name="connsiteX14" fmla="*/ 54428 w 391885"/>
              <a:gd name="connsiteY14" fmla="*/ 304800 h 359228"/>
              <a:gd name="connsiteX15" fmla="*/ 43542 w 391885"/>
              <a:gd name="connsiteY15" fmla="*/ 272142 h 359228"/>
              <a:gd name="connsiteX16" fmla="*/ 0 w 391885"/>
              <a:gd name="connsiteY16" fmla="*/ 206828 h 359228"/>
              <a:gd name="connsiteX17" fmla="*/ 32657 w 391885"/>
              <a:gd name="connsiteY17" fmla="*/ 0 h 35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1885" h="359228">
                <a:moveTo>
                  <a:pt x="32657" y="0"/>
                </a:moveTo>
                <a:lnTo>
                  <a:pt x="32657" y="0"/>
                </a:lnTo>
                <a:cubicBezTo>
                  <a:pt x="97971" y="3628"/>
                  <a:pt x="163909" y="1181"/>
                  <a:pt x="228600" y="10885"/>
                </a:cubicBezTo>
                <a:cubicBezTo>
                  <a:pt x="238750" y="12407"/>
                  <a:pt x="240761" y="29053"/>
                  <a:pt x="250371" y="32657"/>
                </a:cubicBezTo>
                <a:cubicBezTo>
                  <a:pt x="271037" y="40407"/>
                  <a:pt x="293914" y="39914"/>
                  <a:pt x="315685" y="43542"/>
                </a:cubicBezTo>
                <a:cubicBezTo>
                  <a:pt x="322942" y="50799"/>
                  <a:pt x="329443" y="58903"/>
                  <a:pt x="337457" y="65314"/>
                </a:cubicBezTo>
                <a:cubicBezTo>
                  <a:pt x="347673" y="73487"/>
                  <a:pt x="363180" y="75991"/>
                  <a:pt x="370114" y="87085"/>
                </a:cubicBezTo>
                <a:cubicBezTo>
                  <a:pt x="382277" y="106546"/>
                  <a:pt x="391885" y="152400"/>
                  <a:pt x="391885" y="152400"/>
                </a:cubicBezTo>
                <a:cubicBezTo>
                  <a:pt x="391065" y="157318"/>
                  <a:pt x="381766" y="234058"/>
                  <a:pt x="370114" y="250371"/>
                </a:cubicBezTo>
                <a:cubicBezTo>
                  <a:pt x="358183" y="267074"/>
                  <a:pt x="341085" y="279400"/>
                  <a:pt x="326571" y="293914"/>
                </a:cubicBezTo>
                <a:cubicBezTo>
                  <a:pt x="315685" y="304800"/>
                  <a:pt x="308519" y="321703"/>
                  <a:pt x="293914" y="326571"/>
                </a:cubicBezTo>
                <a:lnTo>
                  <a:pt x="228600" y="348342"/>
                </a:lnTo>
                <a:lnTo>
                  <a:pt x="195942" y="359228"/>
                </a:lnTo>
                <a:cubicBezTo>
                  <a:pt x="166914" y="355599"/>
                  <a:pt x="137080" y="356039"/>
                  <a:pt x="108857" y="348342"/>
                </a:cubicBezTo>
                <a:cubicBezTo>
                  <a:pt x="89976" y="343193"/>
                  <a:pt x="67945" y="318317"/>
                  <a:pt x="54428" y="304800"/>
                </a:cubicBezTo>
                <a:cubicBezTo>
                  <a:pt x="50799" y="293914"/>
                  <a:pt x="49115" y="282173"/>
                  <a:pt x="43542" y="272142"/>
                </a:cubicBezTo>
                <a:cubicBezTo>
                  <a:pt x="30835" y="249269"/>
                  <a:pt x="0" y="206828"/>
                  <a:pt x="0" y="206828"/>
                </a:cubicBezTo>
                <a:lnTo>
                  <a:pt x="32657" y="0"/>
                </a:ln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6768122" y="2476707"/>
            <a:ext cx="155192" cy="322829"/>
          </a:xfrm>
          <a:custGeom>
            <a:avLst/>
            <a:gdLst>
              <a:gd name="connsiteX0" fmla="*/ 68107 w 155192"/>
              <a:gd name="connsiteY0" fmla="*/ 16122 h 322829"/>
              <a:gd name="connsiteX1" fmla="*/ 68107 w 155192"/>
              <a:gd name="connsiteY1" fmla="*/ 16122 h 322829"/>
              <a:gd name="connsiteX2" fmla="*/ 2792 w 155192"/>
              <a:gd name="connsiteY2" fmla="*/ 81436 h 322829"/>
              <a:gd name="connsiteX3" fmla="*/ 13678 w 155192"/>
              <a:gd name="connsiteY3" fmla="*/ 157636 h 322829"/>
              <a:gd name="connsiteX4" fmla="*/ 24564 w 155192"/>
              <a:gd name="connsiteY4" fmla="*/ 222950 h 322829"/>
              <a:gd name="connsiteX5" fmla="*/ 57221 w 155192"/>
              <a:gd name="connsiteY5" fmla="*/ 277379 h 322829"/>
              <a:gd name="connsiteX6" fmla="*/ 89878 w 155192"/>
              <a:gd name="connsiteY6" fmla="*/ 288264 h 322829"/>
              <a:gd name="connsiteX7" fmla="*/ 100764 w 155192"/>
              <a:gd name="connsiteY7" fmla="*/ 320922 h 322829"/>
              <a:gd name="connsiteX8" fmla="*/ 133421 w 155192"/>
              <a:gd name="connsiteY8" fmla="*/ 310036 h 322829"/>
              <a:gd name="connsiteX9" fmla="*/ 144307 w 155192"/>
              <a:gd name="connsiteY9" fmla="*/ 233836 h 322829"/>
              <a:gd name="connsiteX10" fmla="*/ 155192 w 155192"/>
              <a:gd name="connsiteY10" fmla="*/ 201179 h 322829"/>
              <a:gd name="connsiteX11" fmla="*/ 122535 w 155192"/>
              <a:gd name="connsiteY11" fmla="*/ 59664 h 322829"/>
              <a:gd name="connsiteX12" fmla="*/ 89878 w 155192"/>
              <a:gd name="connsiteY12" fmla="*/ 37893 h 322829"/>
              <a:gd name="connsiteX13" fmla="*/ 68107 w 155192"/>
              <a:gd name="connsiteY13" fmla="*/ 5236 h 322829"/>
              <a:gd name="connsiteX14" fmla="*/ 68107 w 155192"/>
              <a:gd name="connsiteY14" fmla="*/ 16122 h 32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192" h="322829">
                <a:moveTo>
                  <a:pt x="68107" y="16122"/>
                </a:moveTo>
                <a:lnTo>
                  <a:pt x="68107" y="16122"/>
                </a:lnTo>
                <a:cubicBezTo>
                  <a:pt x="46335" y="37893"/>
                  <a:pt x="13845" y="52699"/>
                  <a:pt x="2792" y="81436"/>
                </a:cubicBezTo>
                <a:cubicBezTo>
                  <a:pt x="-6419" y="105384"/>
                  <a:pt x="9776" y="132276"/>
                  <a:pt x="13678" y="157636"/>
                </a:cubicBezTo>
                <a:cubicBezTo>
                  <a:pt x="17034" y="179451"/>
                  <a:pt x="19776" y="201404"/>
                  <a:pt x="24564" y="222950"/>
                </a:cubicBezTo>
                <a:cubicBezTo>
                  <a:pt x="29833" y="246662"/>
                  <a:pt x="35261" y="264203"/>
                  <a:pt x="57221" y="277379"/>
                </a:cubicBezTo>
                <a:cubicBezTo>
                  <a:pt x="67060" y="283282"/>
                  <a:pt x="78992" y="284636"/>
                  <a:pt x="89878" y="288264"/>
                </a:cubicBezTo>
                <a:cubicBezTo>
                  <a:pt x="93507" y="299150"/>
                  <a:pt x="90501" y="315790"/>
                  <a:pt x="100764" y="320922"/>
                </a:cubicBezTo>
                <a:cubicBezTo>
                  <a:pt x="111027" y="326054"/>
                  <a:pt x="128289" y="320299"/>
                  <a:pt x="133421" y="310036"/>
                </a:cubicBezTo>
                <a:cubicBezTo>
                  <a:pt x="144896" y="287087"/>
                  <a:pt x="139275" y="258996"/>
                  <a:pt x="144307" y="233836"/>
                </a:cubicBezTo>
                <a:cubicBezTo>
                  <a:pt x="146557" y="222584"/>
                  <a:pt x="151564" y="212065"/>
                  <a:pt x="155192" y="201179"/>
                </a:cubicBezTo>
                <a:cubicBezTo>
                  <a:pt x="147215" y="113423"/>
                  <a:pt x="171665" y="98967"/>
                  <a:pt x="122535" y="59664"/>
                </a:cubicBezTo>
                <a:cubicBezTo>
                  <a:pt x="112319" y="51491"/>
                  <a:pt x="100764" y="45150"/>
                  <a:pt x="89878" y="37893"/>
                </a:cubicBezTo>
                <a:cubicBezTo>
                  <a:pt x="82621" y="27007"/>
                  <a:pt x="80254" y="10095"/>
                  <a:pt x="68107" y="5236"/>
                </a:cubicBezTo>
                <a:cubicBezTo>
                  <a:pt x="28564" y="-10581"/>
                  <a:pt x="68107" y="14308"/>
                  <a:pt x="68107" y="16122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703918" y="1981200"/>
            <a:ext cx="250568" cy="228600"/>
          </a:xfrm>
          <a:custGeom>
            <a:avLst/>
            <a:gdLst>
              <a:gd name="connsiteX0" fmla="*/ 54625 w 250568"/>
              <a:gd name="connsiteY0" fmla="*/ 21771 h 228600"/>
              <a:gd name="connsiteX1" fmla="*/ 54625 w 250568"/>
              <a:gd name="connsiteY1" fmla="*/ 21771 h 228600"/>
              <a:gd name="connsiteX2" fmla="*/ 11082 w 250568"/>
              <a:gd name="connsiteY2" fmla="*/ 130629 h 228600"/>
              <a:gd name="connsiteX3" fmla="*/ 65511 w 250568"/>
              <a:gd name="connsiteY3" fmla="*/ 185057 h 228600"/>
              <a:gd name="connsiteX4" fmla="*/ 87282 w 250568"/>
              <a:gd name="connsiteY4" fmla="*/ 206829 h 228600"/>
              <a:gd name="connsiteX5" fmla="*/ 152596 w 250568"/>
              <a:gd name="connsiteY5" fmla="*/ 228600 h 228600"/>
              <a:gd name="connsiteX6" fmla="*/ 228796 w 250568"/>
              <a:gd name="connsiteY6" fmla="*/ 217714 h 228600"/>
              <a:gd name="connsiteX7" fmla="*/ 250568 w 250568"/>
              <a:gd name="connsiteY7" fmla="*/ 152400 h 228600"/>
              <a:gd name="connsiteX8" fmla="*/ 239682 w 250568"/>
              <a:gd name="connsiteY8" fmla="*/ 54429 h 228600"/>
              <a:gd name="connsiteX9" fmla="*/ 217911 w 250568"/>
              <a:gd name="connsiteY9" fmla="*/ 32657 h 228600"/>
              <a:gd name="connsiteX10" fmla="*/ 207025 w 250568"/>
              <a:gd name="connsiteY10" fmla="*/ 0 h 228600"/>
              <a:gd name="connsiteX11" fmla="*/ 87282 w 250568"/>
              <a:gd name="connsiteY11" fmla="*/ 10886 h 228600"/>
              <a:gd name="connsiteX12" fmla="*/ 54625 w 250568"/>
              <a:gd name="connsiteY12" fmla="*/ 21771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0568" h="228600">
                <a:moveTo>
                  <a:pt x="54625" y="21771"/>
                </a:moveTo>
                <a:lnTo>
                  <a:pt x="54625" y="21771"/>
                </a:lnTo>
                <a:cubicBezTo>
                  <a:pt x="27956" y="59108"/>
                  <a:pt x="-22332" y="86078"/>
                  <a:pt x="11082" y="130629"/>
                </a:cubicBezTo>
                <a:cubicBezTo>
                  <a:pt x="26477" y="151155"/>
                  <a:pt x="47368" y="166914"/>
                  <a:pt x="65511" y="185057"/>
                </a:cubicBezTo>
                <a:cubicBezTo>
                  <a:pt x="72768" y="192314"/>
                  <a:pt x="77545" y="203584"/>
                  <a:pt x="87282" y="206829"/>
                </a:cubicBezTo>
                <a:lnTo>
                  <a:pt x="152596" y="228600"/>
                </a:lnTo>
                <a:cubicBezTo>
                  <a:pt x="177996" y="224971"/>
                  <a:pt x="208543" y="233466"/>
                  <a:pt x="228796" y="217714"/>
                </a:cubicBezTo>
                <a:cubicBezTo>
                  <a:pt x="246911" y="203625"/>
                  <a:pt x="250568" y="152400"/>
                  <a:pt x="250568" y="152400"/>
                </a:cubicBezTo>
                <a:cubicBezTo>
                  <a:pt x="246939" y="119743"/>
                  <a:pt x="248327" y="86129"/>
                  <a:pt x="239682" y="54429"/>
                </a:cubicBezTo>
                <a:cubicBezTo>
                  <a:pt x="236982" y="44527"/>
                  <a:pt x="223191" y="41458"/>
                  <a:pt x="217911" y="32657"/>
                </a:cubicBezTo>
                <a:cubicBezTo>
                  <a:pt x="212007" y="22818"/>
                  <a:pt x="210654" y="10886"/>
                  <a:pt x="207025" y="0"/>
                </a:cubicBezTo>
                <a:cubicBezTo>
                  <a:pt x="167111" y="3629"/>
                  <a:pt x="125589" y="-901"/>
                  <a:pt x="87282" y="10886"/>
                </a:cubicBezTo>
                <a:cubicBezTo>
                  <a:pt x="40219" y="25367"/>
                  <a:pt x="60068" y="19957"/>
                  <a:pt x="54625" y="21771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892143" y="2677635"/>
            <a:ext cx="231724" cy="437384"/>
          </a:xfrm>
          <a:custGeom>
            <a:avLst/>
            <a:gdLst>
              <a:gd name="connsiteX0" fmla="*/ 87086 w 231724"/>
              <a:gd name="connsiteY0" fmla="*/ 11136 h 437384"/>
              <a:gd name="connsiteX1" fmla="*/ 87086 w 231724"/>
              <a:gd name="connsiteY1" fmla="*/ 11136 h 437384"/>
              <a:gd name="connsiteX2" fmla="*/ 10886 w 231724"/>
              <a:gd name="connsiteY2" fmla="*/ 65565 h 437384"/>
              <a:gd name="connsiteX3" fmla="*/ 0 w 231724"/>
              <a:gd name="connsiteY3" fmla="*/ 109108 h 437384"/>
              <a:gd name="connsiteX4" fmla="*/ 10886 w 231724"/>
              <a:gd name="connsiteY4" fmla="*/ 228851 h 437384"/>
              <a:gd name="connsiteX5" fmla="*/ 65314 w 231724"/>
              <a:gd name="connsiteY5" fmla="*/ 305051 h 437384"/>
              <a:gd name="connsiteX6" fmla="*/ 87086 w 231724"/>
              <a:gd name="connsiteY6" fmla="*/ 326822 h 437384"/>
              <a:gd name="connsiteX7" fmla="*/ 97971 w 231724"/>
              <a:gd name="connsiteY7" fmla="*/ 424794 h 437384"/>
              <a:gd name="connsiteX8" fmla="*/ 130628 w 231724"/>
              <a:gd name="connsiteY8" fmla="*/ 435679 h 437384"/>
              <a:gd name="connsiteX9" fmla="*/ 174171 w 231724"/>
              <a:gd name="connsiteY9" fmla="*/ 392136 h 437384"/>
              <a:gd name="connsiteX10" fmla="*/ 206828 w 231724"/>
              <a:gd name="connsiteY10" fmla="*/ 381251 h 437384"/>
              <a:gd name="connsiteX11" fmla="*/ 217714 w 231724"/>
              <a:gd name="connsiteY11" fmla="*/ 207079 h 437384"/>
              <a:gd name="connsiteX12" fmla="*/ 174171 w 231724"/>
              <a:gd name="connsiteY12" fmla="*/ 152651 h 437384"/>
              <a:gd name="connsiteX13" fmla="*/ 163286 w 231724"/>
              <a:gd name="connsiteY13" fmla="*/ 54679 h 437384"/>
              <a:gd name="connsiteX14" fmla="*/ 87086 w 231724"/>
              <a:gd name="connsiteY14" fmla="*/ 251 h 437384"/>
              <a:gd name="connsiteX15" fmla="*/ 87086 w 231724"/>
              <a:gd name="connsiteY15" fmla="*/ 11136 h 43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1724" h="437384">
                <a:moveTo>
                  <a:pt x="87086" y="11136"/>
                </a:moveTo>
                <a:lnTo>
                  <a:pt x="87086" y="11136"/>
                </a:lnTo>
                <a:cubicBezTo>
                  <a:pt x="61686" y="29279"/>
                  <a:pt x="31624" y="42235"/>
                  <a:pt x="10886" y="65565"/>
                </a:cubicBezTo>
                <a:cubicBezTo>
                  <a:pt x="946" y="76747"/>
                  <a:pt x="0" y="94147"/>
                  <a:pt x="0" y="109108"/>
                </a:cubicBezTo>
                <a:cubicBezTo>
                  <a:pt x="0" y="149187"/>
                  <a:pt x="5218" y="189175"/>
                  <a:pt x="10886" y="228851"/>
                </a:cubicBezTo>
                <a:cubicBezTo>
                  <a:pt x="16678" y="269397"/>
                  <a:pt x="34379" y="274116"/>
                  <a:pt x="65314" y="305051"/>
                </a:cubicBezTo>
                <a:lnTo>
                  <a:pt x="87086" y="326822"/>
                </a:lnTo>
                <a:cubicBezTo>
                  <a:pt x="90714" y="359479"/>
                  <a:pt x="85768" y="394286"/>
                  <a:pt x="97971" y="424794"/>
                </a:cubicBezTo>
                <a:cubicBezTo>
                  <a:pt x="102232" y="435448"/>
                  <a:pt x="120081" y="440199"/>
                  <a:pt x="130628" y="435679"/>
                </a:cubicBezTo>
                <a:cubicBezTo>
                  <a:pt x="149495" y="427593"/>
                  <a:pt x="154698" y="398627"/>
                  <a:pt x="174171" y="392136"/>
                </a:cubicBezTo>
                <a:lnTo>
                  <a:pt x="206828" y="381251"/>
                </a:lnTo>
                <a:cubicBezTo>
                  <a:pt x="233728" y="300553"/>
                  <a:pt x="241060" y="308244"/>
                  <a:pt x="217714" y="207079"/>
                </a:cubicBezTo>
                <a:cubicBezTo>
                  <a:pt x="213594" y="189225"/>
                  <a:pt x="186882" y="165361"/>
                  <a:pt x="174171" y="152651"/>
                </a:cubicBezTo>
                <a:cubicBezTo>
                  <a:pt x="170543" y="119994"/>
                  <a:pt x="175081" y="85347"/>
                  <a:pt x="163286" y="54679"/>
                </a:cubicBezTo>
                <a:cubicBezTo>
                  <a:pt x="152495" y="26622"/>
                  <a:pt x="116372" y="4434"/>
                  <a:pt x="87086" y="251"/>
                </a:cubicBezTo>
                <a:cubicBezTo>
                  <a:pt x="72718" y="-1802"/>
                  <a:pt x="87086" y="9322"/>
                  <a:pt x="87086" y="11136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148328" y="3642835"/>
            <a:ext cx="275729" cy="322131"/>
          </a:xfrm>
          <a:custGeom>
            <a:avLst/>
            <a:gdLst>
              <a:gd name="connsiteX0" fmla="*/ 79786 w 275729"/>
              <a:gd name="connsiteY0" fmla="*/ 14765 h 322131"/>
              <a:gd name="connsiteX1" fmla="*/ 79786 w 275729"/>
              <a:gd name="connsiteY1" fmla="*/ 14765 h 322131"/>
              <a:gd name="connsiteX2" fmla="*/ 3586 w 275729"/>
              <a:gd name="connsiteY2" fmla="*/ 69194 h 322131"/>
              <a:gd name="connsiteX3" fmla="*/ 36243 w 275729"/>
              <a:gd name="connsiteY3" fmla="*/ 210708 h 322131"/>
              <a:gd name="connsiteX4" fmla="*/ 68901 w 275729"/>
              <a:gd name="connsiteY4" fmla="*/ 221594 h 322131"/>
              <a:gd name="connsiteX5" fmla="*/ 123329 w 275729"/>
              <a:gd name="connsiteY5" fmla="*/ 297794 h 322131"/>
              <a:gd name="connsiteX6" fmla="*/ 145101 w 275729"/>
              <a:gd name="connsiteY6" fmla="*/ 319565 h 322131"/>
              <a:gd name="connsiteX7" fmla="*/ 275729 w 275729"/>
              <a:gd name="connsiteY7" fmla="*/ 286908 h 322131"/>
              <a:gd name="connsiteX8" fmla="*/ 253958 w 275729"/>
              <a:gd name="connsiteY8" fmla="*/ 188936 h 322131"/>
              <a:gd name="connsiteX9" fmla="*/ 232186 w 275729"/>
              <a:gd name="connsiteY9" fmla="*/ 167165 h 322131"/>
              <a:gd name="connsiteX10" fmla="*/ 188643 w 275729"/>
              <a:gd name="connsiteY10" fmla="*/ 112736 h 322131"/>
              <a:gd name="connsiteX11" fmla="*/ 177758 w 275729"/>
              <a:gd name="connsiteY11" fmla="*/ 80079 h 322131"/>
              <a:gd name="connsiteX12" fmla="*/ 145101 w 275729"/>
              <a:gd name="connsiteY12" fmla="*/ 69194 h 322131"/>
              <a:gd name="connsiteX13" fmla="*/ 123329 w 275729"/>
              <a:gd name="connsiteY13" fmla="*/ 3879 h 322131"/>
              <a:gd name="connsiteX14" fmla="*/ 79786 w 275729"/>
              <a:gd name="connsiteY14" fmla="*/ 14765 h 32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5729" h="322131">
                <a:moveTo>
                  <a:pt x="79786" y="14765"/>
                </a:moveTo>
                <a:lnTo>
                  <a:pt x="79786" y="14765"/>
                </a:lnTo>
                <a:cubicBezTo>
                  <a:pt x="54386" y="32908"/>
                  <a:pt x="15179" y="40212"/>
                  <a:pt x="3586" y="69194"/>
                </a:cubicBezTo>
                <a:cubicBezTo>
                  <a:pt x="-5558" y="92054"/>
                  <a:pt x="1897" y="183232"/>
                  <a:pt x="36243" y="210708"/>
                </a:cubicBezTo>
                <a:cubicBezTo>
                  <a:pt x="45203" y="217876"/>
                  <a:pt x="58015" y="217965"/>
                  <a:pt x="68901" y="221594"/>
                </a:cubicBezTo>
                <a:cubicBezTo>
                  <a:pt x="94301" y="297794"/>
                  <a:pt x="68901" y="279651"/>
                  <a:pt x="123329" y="297794"/>
                </a:cubicBezTo>
                <a:cubicBezTo>
                  <a:pt x="130586" y="305051"/>
                  <a:pt x="134880" y="318636"/>
                  <a:pt x="145101" y="319565"/>
                </a:cubicBezTo>
                <a:cubicBezTo>
                  <a:pt x="226482" y="326963"/>
                  <a:pt x="227515" y="319050"/>
                  <a:pt x="275729" y="286908"/>
                </a:cubicBezTo>
                <a:cubicBezTo>
                  <a:pt x="273532" y="273725"/>
                  <a:pt x="266324" y="209546"/>
                  <a:pt x="253958" y="188936"/>
                </a:cubicBezTo>
                <a:cubicBezTo>
                  <a:pt x="248678" y="180135"/>
                  <a:pt x="238597" y="175179"/>
                  <a:pt x="232186" y="167165"/>
                </a:cubicBezTo>
                <a:cubicBezTo>
                  <a:pt x="177252" y="98498"/>
                  <a:pt x="241216" y="165309"/>
                  <a:pt x="188643" y="112736"/>
                </a:cubicBezTo>
                <a:cubicBezTo>
                  <a:pt x="185015" y="101850"/>
                  <a:pt x="185872" y="88193"/>
                  <a:pt x="177758" y="80079"/>
                </a:cubicBezTo>
                <a:cubicBezTo>
                  <a:pt x="169644" y="71965"/>
                  <a:pt x="151770" y="78531"/>
                  <a:pt x="145101" y="69194"/>
                </a:cubicBezTo>
                <a:cubicBezTo>
                  <a:pt x="131762" y="50519"/>
                  <a:pt x="145101" y="11136"/>
                  <a:pt x="123329" y="3879"/>
                </a:cubicBezTo>
                <a:cubicBezTo>
                  <a:pt x="85804" y="-8629"/>
                  <a:pt x="87043" y="12951"/>
                  <a:pt x="79786" y="14765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128657" y="3189402"/>
            <a:ext cx="241298" cy="228712"/>
          </a:xfrm>
          <a:custGeom>
            <a:avLst/>
            <a:gdLst>
              <a:gd name="connsiteX0" fmla="*/ 163286 w 241298"/>
              <a:gd name="connsiteY0" fmla="*/ 21884 h 228712"/>
              <a:gd name="connsiteX1" fmla="*/ 163286 w 241298"/>
              <a:gd name="connsiteY1" fmla="*/ 21884 h 228712"/>
              <a:gd name="connsiteX2" fmla="*/ 32657 w 241298"/>
              <a:gd name="connsiteY2" fmla="*/ 10998 h 228712"/>
              <a:gd name="connsiteX3" fmla="*/ 10886 w 241298"/>
              <a:gd name="connsiteY3" fmla="*/ 43655 h 228712"/>
              <a:gd name="connsiteX4" fmla="*/ 0 w 241298"/>
              <a:gd name="connsiteY4" fmla="*/ 76312 h 228712"/>
              <a:gd name="connsiteX5" fmla="*/ 10886 w 241298"/>
              <a:gd name="connsiteY5" fmla="*/ 152512 h 228712"/>
              <a:gd name="connsiteX6" fmla="*/ 87086 w 241298"/>
              <a:gd name="connsiteY6" fmla="*/ 217827 h 228712"/>
              <a:gd name="connsiteX7" fmla="*/ 119743 w 241298"/>
              <a:gd name="connsiteY7" fmla="*/ 228712 h 228712"/>
              <a:gd name="connsiteX8" fmla="*/ 206829 w 241298"/>
              <a:gd name="connsiteY8" fmla="*/ 217827 h 228712"/>
              <a:gd name="connsiteX9" fmla="*/ 239486 w 241298"/>
              <a:gd name="connsiteY9" fmla="*/ 206941 h 228712"/>
              <a:gd name="connsiteX10" fmla="*/ 228600 w 241298"/>
              <a:gd name="connsiteY10" fmla="*/ 130741 h 228712"/>
              <a:gd name="connsiteX11" fmla="*/ 185057 w 241298"/>
              <a:gd name="connsiteY11" fmla="*/ 43655 h 228712"/>
              <a:gd name="connsiteX12" fmla="*/ 119743 w 241298"/>
              <a:gd name="connsiteY12" fmla="*/ 21884 h 228712"/>
              <a:gd name="connsiteX13" fmla="*/ 108857 w 241298"/>
              <a:gd name="connsiteY13" fmla="*/ 21884 h 228712"/>
              <a:gd name="connsiteX14" fmla="*/ 163286 w 241298"/>
              <a:gd name="connsiteY14" fmla="*/ 21884 h 22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298" h="228712">
                <a:moveTo>
                  <a:pt x="163286" y="21884"/>
                </a:moveTo>
                <a:lnTo>
                  <a:pt x="163286" y="21884"/>
                </a:lnTo>
                <a:cubicBezTo>
                  <a:pt x="139819" y="16669"/>
                  <a:pt x="67654" y="-17000"/>
                  <a:pt x="32657" y="10998"/>
                </a:cubicBezTo>
                <a:cubicBezTo>
                  <a:pt x="22441" y="19171"/>
                  <a:pt x="16737" y="31953"/>
                  <a:pt x="10886" y="43655"/>
                </a:cubicBezTo>
                <a:cubicBezTo>
                  <a:pt x="5754" y="53918"/>
                  <a:pt x="3629" y="65426"/>
                  <a:pt x="0" y="76312"/>
                </a:cubicBezTo>
                <a:cubicBezTo>
                  <a:pt x="3629" y="101712"/>
                  <a:pt x="269" y="129154"/>
                  <a:pt x="10886" y="152512"/>
                </a:cubicBezTo>
                <a:cubicBezTo>
                  <a:pt x="18763" y="169840"/>
                  <a:pt x="65980" y="207274"/>
                  <a:pt x="87086" y="217827"/>
                </a:cubicBezTo>
                <a:cubicBezTo>
                  <a:pt x="97349" y="222959"/>
                  <a:pt x="108857" y="225084"/>
                  <a:pt x="119743" y="228712"/>
                </a:cubicBezTo>
                <a:cubicBezTo>
                  <a:pt x="148772" y="225084"/>
                  <a:pt x="178046" y="223060"/>
                  <a:pt x="206829" y="217827"/>
                </a:cubicBezTo>
                <a:cubicBezTo>
                  <a:pt x="218118" y="215774"/>
                  <a:pt x="236703" y="218073"/>
                  <a:pt x="239486" y="206941"/>
                </a:cubicBezTo>
                <a:cubicBezTo>
                  <a:pt x="245709" y="182049"/>
                  <a:pt x="234369" y="155742"/>
                  <a:pt x="228600" y="130741"/>
                </a:cubicBezTo>
                <a:cubicBezTo>
                  <a:pt x="223367" y="108065"/>
                  <a:pt x="214209" y="58231"/>
                  <a:pt x="185057" y="43655"/>
                </a:cubicBezTo>
                <a:cubicBezTo>
                  <a:pt x="164531" y="33392"/>
                  <a:pt x="142692" y="21884"/>
                  <a:pt x="119743" y="21884"/>
                </a:cubicBezTo>
                <a:lnTo>
                  <a:pt x="108857" y="21884"/>
                </a:lnTo>
                <a:lnTo>
                  <a:pt x="163286" y="21884"/>
                </a:ln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7302574" y="1643743"/>
            <a:ext cx="154140" cy="195943"/>
          </a:xfrm>
          <a:custGeom>
            <a:avLst/>
            <a:gdLst>
              <a:gd name="connsiteX0" fmla="*/ 143255 w 154140"/>
              <a:gd name="connsiteY0" fmla="*/ 119743 h 195943"/>
              <a:gd name="connsiteX1" fmla="*/ 143255 w 154140"/>
              <a:gd name="connsiteY1" fmla="*/ 119743 h 195943"/>
              <a:gd name="connsiteX2" fmla="*/ 77940 w 154140"/>
              <a:gd name="connsiteY2" fmla="*/ 10886 h 195943"/>
              <a:gd name="connsiteX3" fmla="*/ 45283 w 154140"/>
              <a:gd name="connsiteY3" fmla="*/ 0 h 195943"/>
              <a:gd name="connsiteX4" fmla="*/ 34397 w 154140"/>
              <a:gd name="connsiteY4" fmla="*/ 32657 h 195943"/>
              <a:gd name="connsiteX5" fmla="*/ 1740 w 154140"/>
              <a:gd name="connsiteY5" fmla="*/ 43543 h 195943"/>
              <a:gd name="connsiteX6" fmla="*/ 12626 w 154140"/>
              <a:gd name="connsiteY6" fmla="*/ 119743 h 195943"/>
              <a:gd name="connsiteX7" fmla="*/ 23512 w 154140"/>
              <a:gd name="connsiteY7" fmla="*/ 152400 h 195943"/>
              <a:gd name="connsiteX8" fmla="*/ 56169 w 154140"/>
              <a:gd name="connsiteY8" fmla="*/ 174171 h 195943"/>
              <a:gd name="connsiteX9" fmla="*/ 77940 w 154140"/>
              <a:gd name="connsiteY9" fmla="*/ 195943 h 195943"/>
              <a:gd name="connsiteX10" fmla="*/ 143255 w 154140"/>
              <a:gd name="connsiteY10" fmla="*/ 185057 h 195943"/>
              <a:gd name="connsiteX11" fmla="*/ 154140 w 154140"/>
              <a:gd name="connsiteY11" fmla="*/ 152400 h 195943"/>
              <a:gd name="connsiteX12" fmla="*/ 143255 w 154140"/>
              <a:gd name="connsiteY12" fmla="*/ 119743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140" h="195943">
                <a:moveTo>
                  <a:pt x="143255" y="119743"/>
                </a:moveTo>
                <a:lnTo>
                  <a:pt x="143255" y="119743"/>
                </a:lnTo>
                <a:cubicBezTo>
                  <a:pt x="116658" y="48819"/>
                  <a:pt x="131897" y="37864"/>
                  <a:pt x="77940" y="10886"/>
                </a:cubicBezTo>
                <a:cubicBezTo>
                  <a:pt x="67677" y="5754"/>
                  <a:pt x="56169" y="3629"/>
                  <a:pt x="45283" y="0"/>
                </a:cubicBezTo>
                <a:cubicBezTo>
                  <a:pt x="41654" y="10886"/>
                  <a:pt x="42511" y="24543"/>
                  <a:pt x="34397" y="32657"/>
                </a:cubicBezTo>
                <a:cubicBezTo>
                  <a:pt x="26283" y="40771"/>
                  <a:pt x="4523" y="32411"/>
                  <a:pt x="1740" y="43543"/>
                </a:cubicBezTo>
                <a:cubicBezTo>
                  <a:pt x="-4483" y="68435"/>
                  <a:pt x="7594" y="94583"/>
                  <a:pt x="12626" y="119743"/>
                </a:cubicBezTo>
                <a:cubicBezTo>
                  <a:pt x="14876" y="130995"/>
                  <a:pt x="16344" y="143440"/>
                  <a:pt x="23512" y="152400"/>
                </a:cubicBezTo>
                <a:cubicBezTo>
                  <a:pt x="31685" y="162616"/>
                  <a:pt x="45953" y="165998"/>
                  <a:pt x="56169" y="174171"/>
                </a:cubicBezTo>
                <a:cubicBezTo>
                  <a:pt x="64183" y="180582"/>
                  <a:pt x="70683" y="188686"/>
                  <a:pt x="77940" y="195943"/>
                </a:cubicBezTo>
                <a:cubicBezTo>
                  <a:pt x="99712" y="192314"/>
                  <a:pt x="124091" y="196008"/>
                  <a:pt x="143255" y="185057"/>
                </a:cubicBezTo>
                <a:cubicBezTo>
                  <a:pt x="153218" y="179364"/>
                  <a:pt x="154140" y="163874"/>
                  <a:pt x="154140" y="152400"/>
                </a:cubicBezTo>
                <a:cubicBezTo>
                  <a:pt x="154140" y="133898"/>
                  <a:pt x="145069" y="125186"/>
                  <a:pt x="143255" y="119743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146002" y="2057400"/>
            <a:ext cx="483398" cy="261257"/>
          </a:xfrm>
          <a:custGeom>
            <a:avLst/>
            <a:gdLst>
              <a:gd name="connsiteX0" fmla="*/ 483398 w 483398"/>
              <a:gd name="connsiteY0" fmla="*/ 217714 h 261257"/>
              <a:gd name="connsiteX1" fmla="*/ 483398 w 483398"/>
              <a:gd name="connsiteY1" fmla="*/ 217714 h 261257"/>
              <a:gd name="connsiteX2" fmla="*/ 461627 w 483398"/>
              <a:gd name="connsiteY2" fmla="*/ 119743 h 261257"/>
              <a:gd name="connsiteX3" fmla="*/ 439855 w 483398"/>
              <a:gd name="connsiteY3" fmla="*/ 97971 h 261257"/>
              <a:gd name="connsiteX4" fmla="*/ 374541 w 483398"/>
              <a:gd name="connsiteY4" fmla="*/ 54429 h 261257"/>
              <a:gd name="connsiteX5" fmla="*/ 352769 w 483398"/>
              <a:gd name="connsiteY5" fmla="*/ 32657 h 261257"/>
              <a:gd name="connsiteX6" fmla="*/ 287455 w 483398"/>
              <a:gd name="connsiteY6" fmla="*/ 10886 h 261257"/>
              <a:gd name="connsiteX7" fmla="*/ 254798 w 483398"/>
              <a:gd name="connsiteY7" fmla="*/ 0 h 261257"/>
              <a:gd name="connsiteX8" fmla="*/ 80627 w 483398"/>
              <a:gd name="connsiteY8" fmla="*/ 10886 h 261257"/>
              <a:gd name="connsiteX9" fmla="*/ 15312 w 483398"/>
              <a:gd name="connsiteY9" fmla="*/ 32657 h 261257"/>
              <a:gd name="connsiteX10" fmla="*/ 15312 w 483398"/>
              <a:gd name="connsiteY10" fmla="*/ 174171 h 261257"/>
              <a:gd name="connsiteX11" fmla="*/ 37084 w 483398"/>
              <a:gd name="connsiteY11" fmla="*/ 206829 h 261257"/>
              <a:gd name="connsiteX12" fmla="*/ 102398 w 483398"/>
              <a:gd name="connsiteY12" fmla="*/ 228600 h 261257"/>
              <a:gd name="connsiteX13" fmla="*/ 189484 w 483398"/>
              <a:gd name="connsiteY13" fmla="*/ 261257 h 261257"/>
              <a:gd name="connsiteX14" fmla="*/ 352769 w 483398"/>
              <a:gd name="connsiteY14" fmla="*/ 250371 h 261257"/>
              <a:gd name="connsiteX15" fmla="*/ 418084 w 483398"/>
              <a:gd name="connsiteY15" fmla="*/ 228600 h 261257"/>
              <a:gd name="connsiteX16" fmla="*/ 450741 w 483398"/>
              <a:gd name="connsiteY16" fmla="*/ 217714 h 261257"/>
              <a:gd name="connsiteX17" fmla="*/ 483398 w 483398"/>
              <a:gd name="connsiteY17" fmla="*/ 217714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3398" h="261257">
                <a:moveTo>
                  <a:pt x="483398" y="217714"/>
                </a:moveTo>
                <a:lnTo>
                  <a:pt x="483398" y="217714"/>
                </a:lnTo>
                <a:cubicBezTo>
                  <a:pt x="476141" y="185057"/>
                  <a:pt x="473060" y="151182"/>
                  <a:pt x="461627" y="119743"/>
                </a:cubicBezTo>
                <a:cubicBezTo>
                  <a:pt x="458120" y="110098"/>
                  <a:pt x="448066" y="104129"/>
                  <a:pt x="439855" y="97971"/>
                </a:cubicBezTo>
                <a:cubicBezTo>
                  <a:pt x="418922" y="82272"/>
                  <a:pt x="393043" y="72931"/>
                  <a:pt x="374541" y="54429"/>
                </a:cubicBezTo>
                <a:cubicBezTo>
                  <a:pt x="367284" y="47172"/>
                  <a:pt x="361949" y="37247"/>
                  <a:pt x="352769" y="32657"/>
                </a:cubicBezTo>
                <a:cubicBezTo>
                  <a:pt x="332243" y="22394"/>
                  <a:pt x="309226" y="18143"/>
                  <a:pt x="287455" y="10886"/>
                </a:cubicBezTo>
                <a:lnTo>
                  <a:pt x="254798" y="0"/>
                </a:lnTo>
                <a:cubicBezTo>
                  <a:pt x="196741" y="3629"/>
                  <a:pt x="138264" y="3026"/>
                  <a:pt x="80627" y="10886"/>
                </a:cubicBezTo>
                <a:cubicBezTo>
                  <a:pt x="57888" y="13987"/>
                  <a:pt x="15312" y="32657"/>
                  <a:pt x="15312" y="32657"/>
                </a:cubicBezTo>
                <a:cubicBezTo>
                  <a:pt x="-4180" y="91136"/>
                  <a:pt x="-6009" y="81780"/>
                  <a:pt x="15312" y="174171"/>
                </a:cubicBezTo>
                <a:cubicBezTo>
                  <a:pt x="18254" y="186919"/>
                  <a:pt x="25989" y="199895"/>
                  <a:pt x="37084" y="206829"/>
                </a:cubicBezTo>
                <a:cubicBezTo>
                  <a:pt x="56545" y="218992"/>
                  <a:pt x="83303" y="215870"/>
                  <a:pt x="102398" y="228600"/>
                </a:cubicBezTo>
                <a:cubicBezTo>
                  <a:pt x="150450" y="260634"/>
                  <a:pt x="122226" y="247805"/>
                  <a:pt x="189484" y="261257"/>
                </a:cubicBezTo>
                <a:cubicBezTo>
                  <a:pt x="243912" y="257628"/>
                  <a:pt x="298768" y="258085"/>
                  <a:pt x="352769" y="250371"/>
                </a:cubicBezTo>
                <a:cubicBezTo>
                  <a:pt x="375488" y="247125"/>
                  <a:pt x="396312" y="235857"/>
                  <a:pt x="418084" y="228600"/>
                </a:cubicBezTo>
                <a:lnTo>
                  <a:pt x="450741" y="217714"/>
                </a:lnTo>
                <a:cubicBezTo>
                  <a:pt x="474525" y="182038"/>
                  <a:pt x="477955" y="217714"/>
                  <a:pt x="483398" y="217714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7564507" y="2525486"/>
            <a:ext cx="143144" cy="163285"/>
          </a:xfrm>
          <a:custGeom>
            <a:avLst/>
            <a:gdLst>
              <a:gd name="connsiteX0" fmla="*/ 142579 w 143144"/>
              <a:gd name="connsiteY0" fmla="*/ 119743 h 163285"/>
              <a:gd name="connsiteX1" fmla="*/ 142579 w 143144"/>
              <a:gd name="connsiteY1" fmla="*/ 119743 h 163285"/>
              <a:gd name="connsiteX2" fmla="*/ 120807 w 143144"/>
              <a:gd name="connsiteY2" fmla="*/ 21771 h 163285"/>
              <a:gd name="connsiteX3" fmla="*/ 55493 w 143144"/>
              <a:gd name="connsiteY3" fmla="*/ 0 h 163285"/>
              <a:gd name="connsiteX4" fmla="*/ 1064 w 143144"/>
              <a:gd name="connsiteY4" fmla="*/ 43543 h 163285"/>
              <a:gd name="connsiteX5" fmla="*/ 33722 w 143144"/>
              <a:gd name="connsiteY5" fmla="*/ 141514 h 163285"/>
              <a:gd name="connsiteX6" fmla="*/ 77264 w 143144"/>
              <a:gd name="connsiteY6" fmla="*/ 152400 h 163285"/>
              <a:gd name="connsiteX7" fmla="*/ 109922 w 143144"/>
              <a:gd name="connsiteY7" fmla="*/ 163285 h 163285"/>
              <a:gd name="connsiteX8" fmla="*/ 142579 w 143144"/>
              <a:gd name="connsiteY8" fmla="*/ 119743 h 16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144" h="163285">
                <a:moveTo>
                  <a:pt x="142579" y="119743"/>
                </a:moveTo>
                <a:lnTo>
                  <a:pt x="142579" y="119743"/>
                </a:lnTo>
                <a:cubicBezTo>
                  <a:pt x="135322" y="87086"/>
                  <a:pt x="140484" y="48826"/>
                  <a:pt x="120807" y="21771"/>
                </a:cubicBezTo>
                <a:cubicBezTo>
                  <a:pt x="107309" y="3211"/>
                  <a:pt x="55493" y="0"/>
                  <a:pt x="55493" y="0"/>
                </a:cubicBezTo>
                <a:cubicBezTo>
                  <a:pt x="52260" y="2155"/>
                  <a:pt x="2305" y="32374"/>
                  <a:pt x="1064" y="43543"/>
                </a:cubicBezTo>
                <a:cubicBezTo>
                  <a:pt x="-2126" y="72250"/>
                  <a:pt x="18" y="124662"/>
                  <a:pt x="33722" y="141514"/>
                </a:cubicBezTo>
                <a:cubicBezTo>
                  <a:pt x="47103" y="148205"/>
                  <a:pt x="62879" y="148290"/>
                  <a:pt x="77264" y="152400"/>
                </a:cubicBezTo>
                <a:cubicBezTo>
                  <a:pt x="88297" y="155552"/>
                  <a:pt x="99036" y="159657"/>
                  <a:pt x="109922" y="163285"/>
                </a:cubicBezTo>
                <a:cubicBezTo>
                  <a:pt x="159791" y="146663"/>
                  <a:pt x="137136" y="127000"/>
                  <a:pt x="142579" y="119743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6411686" y="1122633"/>
            <a:ext cx="642257" cy="259853"/>
          </a:xfrm>
          <a:custGeom>
            <a:avLst/>
            <a:gdLst>
              <a:gd name="connsiteX0" fmla="*/ 10885 w 642257"/>
              <a:gd name="connsiteY0" fmla="*/ 85681 h 259853"/>
              <a:gd name="connsiteX1" fmla="*/ 10885 w 642257"/>
              <a:gd name="connsiteY1" fmla="*/ 85681 h 259853"/>
              <a:gd name="connsiteX2" fmla="*/ 152400 w 642257"/>
              <a:gd name="connsiteY2" fmla="*/ 53024 h 259853"/>
              <a:gd name="connsiteX3" fmla="*/ 217714 w 642257"/>
              <a:gd name="connsiteY3" fmla="*/ 31253 h 259853"/>
              <a:gd name="connsiteX4" fmla="*/ 391885 w 642257"/>
              <a:gd name="connsiteY4" fmla="*/ 20367 h 259853"/>
              <a:gd name="connsiteX5" fmla="*/ 620485 w 642257"/>
              <a:gd name="connsiteY5" fmla="*/ 20367 h 259853"/>
              <a:gd name="connsiteX6" fmla="*/ 642257 w 642257"/>
              <a:gd name="connsiteY6" fmla="*/ 42138 h 259853"/>
              <a:gd name="connsiteX7" fmla="*/ 609600 w 642257"/>
              <a:gd name="connsiteY7" fmla="*/ 107453 h 259853"/>
              <a:gd name="connsiteX8" fmla="*/ 576943 w 642257"/>
              <a:gd name="connsiteY8" fmla="*/ 118338 h 259853"/>
              <a:gd name="connsiteX9" fmla="*/ 566057 w 642257"/>
              <a:gd name="connsiteY9" fmla="*/ 150996 h 259853"/>
              <a:gd name="connsiteX10" fmla="*/ 500743 w 642257"/>
              <a:gd name="connsiteY10" fmla="*/ 172767 h 259853"/>
              <a:gd name="connsiteX11" fmla="*/ 348343 w 642257"/>
              <a:gd name="connsiteY11" fmla="*/ 194538 h 259853"/>
              <a:gd name="connsiteX12" fmla="*/ 283028 w 642257"/>
              <a:gd name="connsiteY12" fmla="*/ 216310 h 259853"/>
              <a:gd name="connsiteX13" fmla="*/ 228600 w 642257"/>
              <a:gd name="connsiteY13" fmla="*/ 259853 h 259853"/>
              <a:gd name="connsiteX14" fmla="*/ 108857 w 642257"/>
              <a:gd name="connsiteY14" fmla="*/ 248967 h 259853"/>
              <a:gd name="connsiteX15" fmla="*/ 43543 w 642257"/>
              <a:gd name="connsiteY15" fmla="*/ 227196 h 259853"/>
              <a:gd name="connsiteX16" fmla="*/ 10885 w 642257"/>
              <a:gd name="connsiteY16" fmla="*/ 161881 h 259853"/>
              <a:gd name="connsiteX17" fmla="*/ 0 w 642257"/>
              <a:gd name="connsiteY17" fmla="*/ 129224 h 259853"/>
              <a:gd name="connsiteX18" fmla="*/ 10885 w 642257"/>
              <a:gd name="connsiteY18" fmla="*/ 96567 h 259853"/>
              <a:gd name="connsiteX19" fmla="*/ 10885 w 642257"/>
              <a:gd name="connsiteY19" fmla="*/ 85681 h 25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2257" h="259853">
                <a:moveTo>
                  <a:pt x="10885" y="85681"/>
                </a:moveTo>
                <a:lnTo>
                  <a:pt x="10885" y="85681"/>
                </a:lnTo>
                <a:cubicBezTo>
                  <a:pt x="14238" y="84936"/>
                  <a:pt x="125248" y="61169"/>
                  <a:pt x="152400" y="53024"/>
                </a:cubicBezTo>
                <a:cubicBezTo>
                  <a:pt x="174381" y="46430"/>
                  <a:pt x="194810" y="32685"/>
                  <a:pt x="217714" y="31253"/>
                </a:cubicBezTo>
                <a:lnTo>
                  <a:pt x="391885" y="20367"/>
                </a:lnTo>
                <a:cubicBezTo>
                  <a:pt x="479492" y="-8835"/>
                  <a:pt x="453611" y="-4664"/>
                  <a:pt x="620485" y="20367"/>
                </a:cubicBezTo>
                <a:cubicBezTo>
                  <a:pt x="630635" y="21889"/>
                  <a:pt x="635000" y="34881"/>
                  <a:pt x="642257" y="42138"/>
                </a:cubicBezTo>
                <a:cubicBezTo>
                  <a:pt x="635086" y="63650"/>
                  <a:pt x="628783" y="92106"/>
                  <a:pt x="609600" y="107453"/>
                </a:cubicBezTo>
                <a:cubicBezTo>
                  <a:pt x="600640" y="114621"/>
                  <a:pt x="587829" y="114710"/>
                  <a:pt x="576943" y="118338"/>
                </a:cubicBezTo>
                <a:cubicBezTo>
                  <a:pt x="573314" y="129224"/>
                  <a:pt x="575394" y="144326"/>
                  <a:pt x="566057" y="150996"/>
                </a:cubicBezTo>
                <a:cubicBezTo>
                  <a:pt x="547383" y="164335"/>
                  <a:pt x="523007" y="167201"/>
                  <a:pt x="500743" y="172767"/>
                </a:cubicBezTo>
                <a:cubicBezTo>
                  <a:pt x="421822" y="192498"/>
                  <a:pt x="472087" y="182164"/>
                  <a:pt x="348343" y="194538"/>
                </a:cubicBezTo>
                <a:cubicBezTo>
                  <a:pt x="326571" y="201795"/>
                  <a:pt x="295758" y="197215"/>
                  <a:pt x="283028" y="216310"/>
                </a:cubicBezTo>
                <a:cubicBezTo>
                  <a:pt x="254892" y="258514"/>
                  <a:pt x="273668" y="244830"/>
                  <a:pt x="228600" y="259853"/>
                </a:cubicBezTo>
                <a:cubicBezTo>
                  <a:pt x="188686" y="256224"/>
                  <a:pt x="148326" y="255932"/>
                  <a:pt x="108857" y="248967"/>
                </a:cubicBezTo>
                <a:cubicBezTo>
                  <a:pt x="86257" y="244979"/>
                  <a:pt x="43543" y="227196"/>
                  <a:pt x="43543" y="227196"/>
                </a:cubicBezTo>
                <a:cubicBezTo>
                  <a:pt x="16179" y="145105"/>
                  <a:pt x="53092" y="246295"/>
                  <a:pt x="10885" y="161881"/>
                </a:cubicBezTo>
                <a:cubicBezTo>
                  <a:pt x="5753" y="151618"/>
                  <a:pt x="3628" y="140110"/>
                  <a:pt x="0" y="129224"/>
                </a:cubicBezTo>
                <a:cubicBezTo>
                  <a:pt x="3628" y="118338"/>
                  <a:pt x="4981" y="106406"/>
                  <a:pt x="10885" y="96567"/>
                </a:cubicBezTo>
                <a:cubicBezTo>
                  <a:pt x="16165" y="87766"/>
                  <a:pt x="10885" y="87495"/>
                  <a:pt x="10885" y="85681"/>
                </a:cubicBezTo>
                <a:close/>
              </a:path>
            </a:pathLst>
          </a:cu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66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7494"/>
            <a:ext cx="45297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n w="3175">
                  <a:noFill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800000" scaled="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Источники :</a:t>
            </a:r>
            <a:endParaRPr lang="ru-RU" sz="6600" b="1" dirty="0">
              <a:ln w="3175">
                <a:noFill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800000" scaled="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735"/>
            </a:avLst>
          </a:pr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вправо с вырезом 3">
            <a:hlinkClick r:id="" action="ppaction://hlinkshowjump?jump=firstslide"/>
          </p:cNvPr>
          <p:cNvSpPr/>
          <p:nvPr/>
        </p:nvSpPr>
        <p:spPr>
          <a:xfrm>
            <a:off x="7636113" y="4442583"/>
            <a:ext cx="1228291" cy="576064"/>
          </a:xfrm>
          <a:prstGeom prst="notched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9" y="1707654"/>
            <a:ext cx="8460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Фон -создан в программе </a:t>
            </a:r>
            <a:r>
              <a:rPr lang="en-US" sz="2000" dirty="0" smtClean="0">
                <a:solidFill>
                  <a:srgbClr val="002060"/>
                </a:solidFill>
              </a:rPr>
              <a:t>Adobe Photoshop CS5.1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Картинка -http://www.ya-roditel.ru/upload/medialibrary/668/668e02a53422aa35131d3f3e826ea9be.jpg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31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14:prism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62</Words>
  <Application>Microsoft Office PowerPoint</Application>
  <PresentationFormat>Экран (16:9)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User</cp:lastModifiedBy>
  <cp:revision>17</cp:revision>
  <dcterms:created xsi:type="dcterms:W3CDTF">2016-07-29T10:30:13Z</dcterms:created>
  <dcterms:modified xsi:type="dcterms:W3CDTF">2020-04-21T08:59:57Z</dcterms:modified>
</cp:coreProperties>
</file>